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4" r:id="rId3"/>
    <p:sldId id="257" r:id="rId4"/>
    <p:sldId id="258" r:id="rId5"/>
    <p:sldId id="259" r:id="rId6"/>
    <p:sldId id="260" r:id="rId7"/>
    <p:sldId id="261" r:id="rId8"/>
    <p:sldId id="263" r:id="rId9"/>
    <p:sldId id="266" r:id="rId10"/>
    <p:sldId id="265" r:id="rId11"/>
    <p:sldId id="267" r:id="rId12"/>
    <p:sldId id="268" r:id="rId13"/>
    <p:sldId id="269" r:id="rId14"/>
    <p:sldId id="270" r:id="rId15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63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10.3.2021</a:t>
            </a:fld>
            <a:endParaRPr lang="tr-TR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10.3.2021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10.3.2021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10.3.2021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10.3.2021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10.3.2021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10.3.2021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10.3.2021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10.3.2021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10.3.2021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10.3.2021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10.3.2021</a:t>
            </a:fld>
            <a:endParaRPr lang="tr-TR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Maliyet%20cetvelleri%202014-19.docx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maliyet%20cetvelleri%20icmal%202014-19.docx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SİT Maliyet ve Karlılık (2014-19)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Olgunlar Tarım İşletmesi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24969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pic>
        <p:nvPicPr>
          <p:cNvPr id="4" name="İçerik Yer Tutucusu 3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764704"/>
            <a:ext cx="8424936" cy="5472609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Resim 4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116632"/>
            <a:ext cx="6840760" cy="864095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Metin kutusu 5"/>
          <p:cNvSpPr txBox="1"/>
          <p:nvPr/>
        </p:nvSpPr>
        <p:spPr>
          <a:xfrm>
            <a:off x="2051720" y="6093296"/>
            <a:ext cx="59766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2014-19 ORTALAMA DEĞERLER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97766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Sonuç ve öneriler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Suluda </a:t>
            </a:r>
            <a:r>
              <a:rPr lang="tr-TR" dirty="0" err="1" smtClean="0"/>
              <a:t>Mak</a:t>
            </a:r>
            <a:r>
              <a:rPr lang="tr-TR" dirty="0" smtClean="0"/>
              <a:t>. Buğday; en karlı, </a:t>
            </a:r>
            <a:r>
              <a:rPr lang="tr-TR" dirty="0" err="1" smtClean="0"/>
              <a:t>Burgos</a:t>
            </a:r>
            <a:r>
              <a:rPr lang="tr-TR" dirty="0" smtClean="0"/>
              <a:t>  ve Sarıçanak-98 </a:t>
            </a:r>
            <a:r>
              <a:rPr lang="tr-TR" dirty="0" err="1" smtClean="0"/>
              <a:t>Artuklu</a:t>
            </a:r>
            <a:r>
              <a:rPr lang="tr-TR" dirty="0" smtClean="0"/>
              <a:t> </a:t>
            </a:r>
            <a:r>
              <a:rPr lang="tr-TR" dirty="0" err="1" smtClean="0"/>
              <a:t>domine</a:t>
            </a:r>
            <a:r>
              <a:rPr lang="tr-TR" dirty="0" smtClean="0"/>
              <a:t> ediyor, Sarı irmik rengi önemli..</a:t>
            </a:r>
            <a:r>
              <a:rPr lang="tr-TR" dirty="0" err="1" smtClean="0"/>
              <a:t>Burgos’a</a:t>
            </a:r>
            <a:r>
              <a:rPr lang="tr-TR" dirty="0" smtClean="0"/>
              <a:t> alternatif gerek..</a:t>
            </a:r>
          </a:p>
          <a:p>
            <a:endParaRPr lang="tr-TR" dirty="0" smtClean="0"/>
          </a:p>
          <a:p>
            <a:r>
              <a:rPr lang="tr-TR" dirty="0" smtClean="0"/>
              <a:t>Suluda </a:t>
            </a:r>
            <a:r>
              <a:rPr lang="tr-TR" dirty="0" err="1" smtClean="0"/>
              <a:t>Ekm</a:t>
            </a:r>
            <a:r>
              <a:rPr lang="tr-TR" dirty="0" smtClean="0"/>
              <a:t>. Buğday; Karlılıkta 2. sırada, başka bölgelerde 1. sırada. </a:t>
            </a:r>
            <a:r>
              <a:rPr lang="tr-TR" dirty="0" err="1" smtClean="0"/>
              <a:t>Dariel</a:t>
            </a:r>
            <a:r>
              <a:rPr lang="tr-TR" dirty="0" smtClean="0"/>
              <a:t>, Ceyhan-99, </a:t>
            </a:r>
            <a:r>
              <a:rPr lang="tr-TR" dirty="0" err="1" smtClean="0"/>
              <a:t>Sagittario</a:t>
            </a:r>
            <a:r>
              <a:rPr lang="tr-TR" dirty="0" smtClean="0"/>
              <a:t>, Panda, Adana-99 </a:t>
            </a:r>
            <a:r>
              <a:rPr lang="tr-TR" dirty="0" err="1" smtClean="0"/>
              <a:t>domine</a:t>
            </a:r>
            <a:r>
              <a:rPr lang="tr-TR" dirty="0" smtClean="0"/>
              <a:t> eden çeşitler…</a:t>
            </a:r>
          </a:p>
          <a:p>
            <a:endParaRPr lang="tr-TR" dirty="0" smtClean="0"/>
          </a:p>
          <a:p>
            <a:r>
              <a:rPr lang="tr-TR" dirty="0" smtClean="0"/>
              <a:t>Sanayi  farklı son ürünler için paçal yapıyor.. Tarla paçalları ürettiğimiz yeni yaklaşım.. Böylece verim %2-5 artarken, verim ve kalite stabilize ediliyor..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05107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Sonuç ve öneriler…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Ceyhan+ </a:t>
            </a:r>
            <a:r>
              <a:rPr lang="tr-TR" dirty="0" err="1" smtClean="0"/>
              <a:t>Dariel</a:t>
            </a:r>
            <a:r>
              <a:rPr lang="tr-TR" dirty="0" smtClean="0"/>
              <a:t>+ </a:t>
            </a:r>
            <a:r>
              <a:rPr lang="tr-TR" dirty="0" err="1" smtClean="0"/>
              <a:t>Sagittario</a:t>
            </a:r>
            <a:r>
              <a:rPr lang="tr-TR" dirty="0" smtClean="0"/>
              <a:t>  çeşitlerinin 2:2.1 oranlı üçlü karışımı çok </a:t>
            </a:r>
            <a:r>
              <a:rPr lang="tr-TR" dirty="0" err="1" smtClean="0"/>
              <a:t>ümitvar</a:t>
            </a:r>
            <a:r>
              <a:rPr lang="tr-TR" dirty="0" smtClean="0"/>
              <a:t> görünüyor.. Ürün fiyatlandırma lisanslı depoculuğa da uygun..</a:t>
            </a:r>
          </a:p>
          <a:p>
            <a:endParaRPr lang="tr-TR" dirty="0"/>
          </a:p>
          <a:p>
            <a:r>
              <a:rPr lang="tr-TR" dirty="0" smtClean="0"/>
              <a:t>Kuruda </a:t>
            </a:r>
            <a:r>
              <a:rPr lang="tr-TR" dirty="0" err="1" smtClean="0"/>
              <a:t>Mak</a:t>
            </a:r>
            <a:r>
              <a:rPr lang="tr-TR" dirty="0" smtClean="0"/>
              <a:t>. Buğday: Yağış yüksekse diğer çeşitler.. Düşükse Fırat-93..</a:t>
            </a:r>
          </a:p>
          <a:p>
            <a:endParaRPr lang="tr-TR" dirty="0"/>
          </a:p>
          <a:p>
            <a:r>
              <a:rPr lang="tr-TR" dirty="0" smtClean="0"/>
              <a:t>Kuruda </a:t>
            </a:r>
            <a:r>
              <a:rPr lang="tr-TR" dirty="0" err="1" smtClean="0"/>
              <a:t>Ekm</a:t>
            </a:r>
            <a:r>
              <a:rPr lang="tr-TR" dirty="0" smtClean="0"/>
              <a:t>. Buğday: Burada da çeşit karışımları alternatif olabilir. </a:t>
            </a:r>
            <a:r>
              <a:rPr lang="tr-TR" dirty="0"/>
              <a:t> </a:t>
            </a:r>
            <a:r>
              <a:rPr lang="tr-TR" dirty="0" smtClean="0"/>
              <a:t>Verim % 1-3 yükselebilir. Kalite ve verim stabilize edilir…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52220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Sonuç ve öneriler…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Kuruda Arpa: En az karlı, kıraç, yağışı az yerlere uygun. Kuraktan kaçan, yatmayan yumuşak taneli siyah yerli arpayla rekabet edecek çeşit gerek..</a:t>
            </a:r>
          </a:p>
          <a:p>
            <a:endParaRPr lang="tr-TR" dirty="0"/>
          </a:p>
          <a:p>
            <a:r>
              <a:rPr lang="tr-TR" dirty="0" smtClean="0"/>
              <a:t>Yerel makarnalık çeşitlerin organik tarım koşullarında yetiştirilmesi hem korunmalarına hem de yarı mamul halde pazarlanmaları halinde karlı olabilir..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04753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Teşekkürler..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pPr algn="ctr"/>
            <a:r>
              <a:rPr lang="tr-TR" sz="3600" dirty="0" smtClean="0"/>
              <a:t>Beni sabırla dinlediğiniz için teşekkürler…</a:t>
            </a: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3772188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Maliyet cetvelleri 2014-19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>
                <a:hlinkClick r:id="rId2" action="ppaction://hlinkfile"/>
              </a:rPr>
              <a:t>Maliyet cetvelleri 2014-19.docx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83031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16632"/>
            <a:ext cx="8424936" cy="62646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736" y="620688"/>
            <a:ext cx="4968552" cy="11521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37100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124744"/>
            <a:ext cx="8292687" cy="54316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784" y="0"/>
            <a:ext cx="4032448" cy="13407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48899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9" y="424746"/>
            <a:ext cx="8136904" cy="64711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752" y="3645024"/>
            <a:ext cx="4615805" cy="10822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51617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97088"/>
            <a:ext cx="8280920" cy="6660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744" y="3789040"/>
            <a:ext cx="4824536" cy="792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38334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8377" y="404664"/>
            <a:ext cx="8254063" cy="6373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8" y="3789040"/>
            <a:ext cx="4248472" cy="9361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50529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16632"/>
            <a:ext cx="8424936" cy="57811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Metin kutusu 3"/>
          <p:cNvSpPr txBox="1"/>
          <p:nvPr/>
        </p:nvSpPr>
        <p:spPr>
          <a:xfrm>
            <a:off x="3131840" y="6021288"/>
            <a:ext cx="23762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dirty="0" smtClean="0"/>
              <a:t>2019 yılı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3931534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Maliyet cetvelleri (2014-19 </a:t>
            </a:r>
            <a:r>
              <a:rPr lang="tr-TR" dirty="0" err="1" smtClean="0"/>
              <a:t>ort.</a:t>
            </a:r>
            <a:r>
              <a:rPr lang="tr-TR" dirty="0" smtClean="0"/>
              <a:t>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>
                <a:hlinkClick r:id="rId2" action="ppaction://hlinkfile"/>
              </a:rPr>
              <a:t>maliyet cetvelleri icmal 2014-19.docx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55906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kış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111</TotalTime>
  <Words>233</Words>
  <Application>Microsoft Office PowerPoint</Application>
  <PresentationFormat>Ekran Gösterisi (4:3)</PresentationFormat>
  <Paragraphs>27</Paragraphs>
  <Slides>14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14</vt:i4>
      </vt:variant>
    </vt:vector>
  </HeadingPairs>
  <TitlesOfParts>
    <vt:vector size="15" baseType="lpstr">
      <vt:lpstr>Akış</vt:lpstr>
      <vt:lpstr>SİT Maliyet ve Karlılık (2014-19)</vt:lpstr>
      <vt:lpstr>Maliyet cetvelleri 2014-19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Maliyet cetvelleri (2014-19 ort.)</vt:lpstr>
      <vt:lpstr>PowerPoint Sunusu</vt:lpstr>
      <vt:lpstr>Sonuç ve öneriler</vt:lpstr>
      <vt:lpstr>Sonuç ve öneriler…</vt:lpstr>
      <vt:lpstr>Sonuç ve öneriler…</vt:lpstr>
      <vt:lpstr>Teşekkürler..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2014-2018 Buğday arpa gider gelir kar</dc:title>
  <dc:creator>İrfan Özberk</dc:creator>
  <cp:lastModifiedBy>IOZBERK</cp:lastModifiedBy>
  <cp:revision>14</cp:revision>
  <dcterms:created xsi:type="dcterms:W3CDTF">2019-05-30T08:49:35Z</dcterms:created>
  <dcterms:modified xsi:type="dcterms:W3CDTF">2021-03-10T06:40:10Z</dcterms:modified>
</cp:coreProperties>
</file>