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62"/>
  </p:notesMasterIdLst>
  <p:sldIdLst>
    <p:sldId id="355" r:id="rId6"/>
    <p:sldId id="256" r:id="rId7"/>
    <p:sldId id="356" r:id="rId8"/>
    <p:sldId id="257" r:id="rId9"/>
    <p:sldId id="261" r:id="rId10"/>
    <p:sldId id="349" r:id="rId11"/>
    <p:sldId id="348" r:id="rId12"/>
    <p:sldId id="346" r:id="rId13"/>
    <p:sldId id="351" r:id="rId14"/>
    <p:sldId id="269" r:id="rId15"/>
    <p:sldId id="320" r:id="rId16"/>
    <p:sldId id="268" r:id="rId17"/>
    <p:sldId id="340" r:id="rId18"/>
    <p:sldId id="334" r:id="rId19"/>
    <p:sldId id="343" r:id="rId20"/>
    <p:sldId id="270" r:id="rId21"/>
    <p:sldId id="271" r:id="rId22"/>
    <p:sldId id="335" r:id="rId23"/>
    <p:sldId id="319" r:id="rId24"/>
    <p:sldId id="336" r:id="rId25"/>
    <p:sldId id="274" r:id="rId26"/>
    <p:sldId id="276" r:id="rId27"/>
    <p:sldId id="357" r:id="rId28"/>
    <p:sldId id="275" r:id="rId29"/>
    <p:sldId id="277" r:id="rId30"/>
    <p:sldId id="278" r:id="rId31"/>
    <p:sldId id="338" r:id="rId32"/>
    <p:sldId id="267" r:id="rId33"/>
    <p:sldId id="347" r:id="rId34"/>
    <p:sldId id="341" r:id="rId35"/>
    <p:sldId id="344" r:id="rId36"/>
    <p:sldId id="345" r:id="rId37"/>
    <p:sldId id="352" r:id="rId38"/>
    <p:sldId id="290" r:id="rId39"/>
    <p:sldId id="291" r:id="rId40"/>
    <p:sldId id="332" r:id="rId41"/>
    <p:sldId id="333" r:id="rId42"/>
    <p:sldId id="330" r:id="rId43"/>
    <p:sldId id="331" r:id="rId44"/>
    <p:sldId id="287" r:id="rId45"/>
    <p:sldId id="288" r:id="rId46"/>
    <p:sldId id="358" r:id="rId47"/>
    <p:sldId id="265" r:id="rId48"/>
    <p:sldId id="353" r:id="rId49"/>
    <p:sldId id="293" r:id="rId50"/>
    <p:sldId id="321" r:id="rId51"/>
    <p:sldId id="301" r:id="rId52"/>
    <p:sldId id="323" r:id="rId53"/>
    <p:sldId id="295" r:id="rId54"/>
    <p:sldId id="297" r:id="rId55"/>
    <p:sldId id="359" r:id="rId56"/>
    <p:sldId id="304" r:id="rId57"/>
    <p:sldId id="307" r:id="rId58"/>
    <p:sldId id="310" r:id="rId59"/>
    <p:sldId id="311" r:id="rId60"/>
    <p:sldId id="308" r:id="rId61"/>
  </p:sldIdLst>
  <p:sldSz cx="9144000" cy="6858000" type="screen4x3"/>
  <p:notesSz cx="6761163" cy="9942513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CBE48C-5E0C-494D-956F-210C577F6ADC}" v="1" dt="2021-09-27T11:44:21.7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94660"/>
  </p:normalViewPr>
  <p:slideViewPr>
    <p:cSldViewPr>
      <p:cViewPr varScale="1">
        <p:scale>
          <a:sx n="64" d="100"/>
          <a:sy n="64" d="100"/>
        </p:scale>
        <p:origin x="136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RNANDO BIENVENIDO MARTINEZ MORENO" userId="145d772b-c072-4c3f-8cb6-157f6577469e" providerId="ADAL" clId="{FEA4D4DE-8027-4DA9-B53B-E360722E2199}"/>
    <pc:docChg chg="undo custSel modSld">
      <pc:chgData name="FERNANDO BIENVENIDO MARTINEZ MORENO" userId="145d772b-c072-4c3f-8cb6-157f6577469e" providerId="ADAL" clId="{FEA4D4DE-8027-4DA9-B53B-E360722E2199}" dt="2021-09-22T08:58:30.538" v="1106" actId="1038"/>
      <pc:docMkLst>
        <pc:docMk/>
      </pc:docMkLst>
      <pc:sldChg chg="modSp mod">
        <pc:chgData name="FERNANDO BIENVENIDO MARTINEZ MORENO" userId="145d772b-c072-4c3f-8cb6-157f6577469e" providerId="ADAL" clId="{FEA4D4DE-8027-4DA9-B53B-E360722E2199}" dt="2021-09-22T08:46:47.615" v="957" actId="20577"/>
        <pc:sldMkLst>
          <pc:docMk/>
          <pc:sldMk cId="620282350" sldId="257"/>
        </pc:sldMkLst>
        <pc:spChg chg="mod">
          <ac:chgData name="FERNANDO BIENVENIDO MARTINEZ MORENO" userId="145d772b-c072-4c3f-8cb6-157f6577469e" providerId="ADAL" clId="{FEA4D4DE-8027-4DA9-B53B-E360722E2199}" dt="2021-09-22T08:46:39.196" v="953" actId="20577"/>
          <ac:spMkLst>
            <pc:docMk/>
            <pc:sldMk cId="620282350" sldId="257"/>
            <ac:spMk id="2" creationId="{00000000-0000-0000-0000-000000000000}"/>
          </ac:spMkLst>
        </pc:spChg>
        <pc:spChg chg="mod">
          <ac:chgData name="FERNANDO BIENVENIDO MARTINEZ MORENO" userId="145d772b-c072-4c3f-8cb6-157f6577469e" providerId="ADAL" clId="{FEA4D4DE-8027-4DA9-B53B-E360722E2199}" dt="2021-09-22T08:46:47.615" v="957" actId="20577"/>
          <ac:spMkLst>
            <pc:docMk/>
            <pc:sldMk cId="620282350" sldId="257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1T15:34:39.247" v="11" actId="20577"/>
        <pc:sldMkLst>
          <pc:docMk/>
          <pc:sldMk cId="3758429658" sldId="261"/>
        </pc:sldMkLst>
        <pc:spChg chg="mod">
          <ac:chgData name="FERNANDO BIENVENIDO MARTINEZ MORENO" userId="145d772b-c072-4c3f-8cb6-157f6577469e" providerId="ADAL" clId="{FEA4D4DE-8027-4DA9-B53B-E360722E2199}" dt="2021-09-21T15:34:39.247" v="11" actId="20577"/>
          <ac:spMkLst>
            <pc:docMk/>
            <pc:sldMk cId="3758429658" sldId="261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1T16:00:59.683" v="525" actId="20577"/>
        <pc:sldMkLst>
          <pc:docMk/>
          <pc:sldMk cId="2846189013" sldId="265"/>
        </pc:sldMkLst>
        <pc:spChg chg="mod">
          <ac:chgData name="FERNANDO BIENVENIDO MARTINEZ MORENO" userId="145d772b-c072-4c3f-8cb6-157f6577469e" providerId="ADAL" clId="{FEA4D4DE-8027-4DA9-B53B-E360722E2199}" dt="2021-09-21T16:00:25.525" v="517" actId="20577"/>
          <ac:spMkLst>
            <pc:docMk/>
            <pc:sldMk cId="2846189013" sldId="265"/>
            <ac:spMk id="2" creationId="{00000000-0000-0000-0000-000000000000}"/>
          </ac:spMkLst>
        </pc:spChg>
        <pc:spChg chg="mod">
          <ac:chgData name="FERNANDO BIENVENIDO MARTINEZ MORENO" userId="145d772b-c072-4c3f-8cb6-157f6577469e" providerId="ADAL" clId="{FEA4D4DE-8027-4DA9-B53B-E360722E2199}" dt="2021-09-21T16:00:59.683" v="525" actId="20577"/>
          <ac:spMkLst>
            <pc:docMk/>
            <pc:sldMk cId="2846189013" sldId="265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2T08:51:35.981" v="1015" actId="20577"/>
        <pc:sldMkLst>
          <pc:docMk/>
          <pc:sldMk cId="1762388008" sldId="267"/>
        </pc:sldMkLst>
        <pc:spChg chg="mod">
          <ac:chgData name="FERNANDO BIENVENIDO MARTINEZ MORENO" userId="145d772b-c072-4c3f-8cb6-157f6577469e" providerId="ADAL" clId="{FEA4D4DE-8027-4DA9-B53B-E360722E2199}" dt="2021-09-22T08:51:35.981" v="1015" actId="20577"/>
          <ac:spMkLst>
            <pc:docMk/>
            <pc:sldMk cId="1762388008" sldId="267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1T15:38:54.931" v="93" actId="20577"/>
        <pc:sldMkLst>
          <pc:docMk/>
          <pc:sldMk cId="2273497616" sldId="268"/>
        </pc:sldMkLst>
        <pc:spChg chg="mod">
          <ac:chgData name="FERNANDO BIENVENIDO MARTINEZ MORENO" userId="145d772b-c072-4c3f-8cb6-157f6577469e" providerId="ADAL" clId="{FEA4D4DE-8027-4DA9-B53B-E360722E2199}" dt="2021-09-21T15:38:54.931" v="93" actId="20577"/>
          <ac:spMkLst>
            <pc:docMk/>
            <pc:sldMk cId="2273497616" sldId="268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2T08:47:38.213" v="966" actId="20577"/>
        <pc:sldMkLst>
          <pc:docMk/>
          <pc:sldMk cId="3694079783" sldId="269"/>
        </pc:sldMkLst>
        <pc:spChg chg="mod">
          <ac:chgData name="FERNANDO BIENVENIDO MARTINEZ MORENO" userId="145d772b-c072-4c3f-8cb6-157f6577469e" providerId="ADAL" clId="{FEA4D4DE-8027-4DA9-B53B-E360722E2199}" dt="2021-09-22T08:47:38.213" v="966" actId="20577"/>
          <ac:spMkLst>
            <pc:docMk/>
            <pc:sldMk cId="3694079783" sldId="269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2T08:49:09.134" v="989" actId="20577"/>
        <pc:sldMkLst>
          <pc:docMk/>
          <pc:sldMk cId="1271483299" sldId="270"/>
        </pc:sldMkLst>
        <pc:spChg chg="mod">
          <ac:chgData name="FERNANDO BIENVENIDO MARTINEZ MORENO" userId="145d772b-c072-4c3f-8cb6-157f6577469e" providerId="ADAL" clId="{FEA4D4DE-8027-4DA9-B53B-E360722E2199}" dt="2021-09-22T08:49:09.134" v="989" actId="20577"/>
          <ac:spMkLst>
            <pc:docMk/>
            <pc:sldMk cId="1271483299" sldId="270"/>
            <ac:spMk id="2" creationId="{00000000-0000-0000-0000-000000000000}"/>
          </ac:spMkLst>
        </pc:spChg>
        <pc:spChg chg="mod">
          <ac:chgData name="FERNANDO BIENVENIDO MARTINEZ MORENO" userId="145d772b-c072-4c3f-8cb6-157f6577469e" providerId="ADAL" clId="{FEA4D4DE-8027-4DA9-B53B-E360722E2199}" dt="2021-09-21T15:41:24.597" v="161" actId="20577"/>
          <ac:spMkLst>
            <pc:docMk/>
            <pc:sldMk cId="1271483299" sldId="270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2T08:49:28.304" v="994" actId="20577"/>
        <pc:sldMkLst>
          <pc:docMk/>
          <pc:sldMk cId="3085207890" sldId="271"/>
        </pc:sldMkLst>
        <pc:spChg chg="mod">
          <ac:chgData name="FERNANDO BIENVENIDO MARTINEZ MORENO" userId="145d772b-c072-4c3f-8cb6-157f6577469e" providerId="ADAL" clId="{FEA4D4DE-8027-4DA9-B53B-E360722E2199}" dt="2021-09-22T08:49:14.728" v="991" actId="20577"/>
          <ac:spMkLst>
            <pc:docMk/>
            <pc:sldMk cId="3085207890" sldId="271"/>
            <ac:spMk id="2" creationId="{00000000-0000-0000-0000-000000000000}"/>
          </ac:spMkLst>
        </pc:spChg>
        <pc:spChg chg="mod">
          <ac:chgData name="FERNANDO BIENVENIDO MARTINEZ MORENO" userId="145d772b-c072-4c3f-8cb6-157f6577469e" providerId="ADAL" clId="{FEA4D4DE-8027-4DA9-B53B-E360722E2199}" dt="2021-09-22T08:49:28.304" v="994" actId="20577"/>
          <ac:spMkLst>
            <pc:docMk/>
            <pc:sldMk cId="3085207890" sldId="271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2T08:56:59.212" v="1079" actId="20577"/>
        <pc:sldMkLst>
          <pc:docMk/>
          <pc:sldMk cId="136663179" sldId="274"/>
        </pc:sldMkLst>
        <pc:spChg chg="mod">
          <ac:chgData name="FERNANDO BIENVENIDO MARTINEZ MORENO" userId="145d772b-c072-4c3f-8cb6-157f6577469e" providerId="ADAL" clId="{FEA4D4DE-8027-4DA9-B53B-E360722E2199}" dt="2021-09-22T08:56:59.212" v="1079" actId="20577"/>
          <ac:spMkLst>
            <pc:docMk/>
            <pc:sldMk cId="136663179" sldId="274"/>
            <ac:spMk id="2" creationId="{00000000-0000-0000-0000-000000000000}"/>
          </ac:spMkLst>
        </pc:spChg>
        <pc:spChg chg="mod">
          <ac:chgData name="FERNANDO BIENVENIDO MARTINEZ MORENO" userId="145d772b-c072-4c3f-8cb6-157f6577469e" providerId="ADAL" clId="{FEA4D4DE-8027-4DA9-B53B-E360722E2199}" dt="2021-09-21T15:48:10.592" v="219" actId="20577"/>
          <ac:spMkLst>
            <pc:docMk/>
            <pc:sldMk cId="136663179" sldId="274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2T08:56:49.837" v="1076" actId="20577"/>
        <pc:sldMkLst>
          <pc:docMk/>
          <pc:sldMk cId="3447225369" sldId="275"/>
        </pc:sldMkLst>
        <pc:spChg chg="mod">
          <ac:chgData name="FERNANDO BIENVENIDO MARTINEZ MORENO" userId="145d772b-c072-4c3f-8cb6-157f6577469e" providerId="ADAL" clId="{FEA4D4DE-8027-4DA9-B53B-E360722E2199}" dt="2021-09-22T08:56:49.837" v="1076" actId="20577"/>
          <ac:spMkLst>
            <pc:docMk/>
            <pc:sldMk cId="3447225369" sldId="275"/>
            <ac:spMk id="2" creationId="{00000000-0000-0000-0000-000000000000}"/>
          </ac:spMkLst>
        </pc:spChg>
        <pc:spChg chg="mod">
          <ac:chgData name="FERNANDO BIENVENIDO MARTINEZ MORENO" userId="145d772b-c072-4c3f-8cb6-157f6577469e" providerId="ADAL" clId="{FEA4D4DE-8027-4DA9-B53B-E360722E2199}" dt="2021-09-21T15:50:02.597" v="282" actId="20577"/>
          <ac:spMkLst>
            <pc:docMk/>
            <pc:sldMk cId="3447225369" sldId="275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1T15:49:18.604" v="274" actId="20577"/>
        <pc:sldMkLst>
          <pc:docMk/>
          <pc:sldMk cId="0" sldId="276"/>
        </pc:sldMkLst>
        <pc:spChg chg="mod">
          <ac:chgData name="FERNANDO BIENVENIDO MARTINEZ MORENO" userId="145d772b-c072-4c3f-8cb6-157f6577469e" providerId="ADAL" clId="{FEA4D4DE-8027-4DA9-B53B-E360722E2199}" dt="2021-09-21T15:48:55.726" v="270" actId="20577"/>
          <ac:spMkLst>
            <pc:docMk/>
            <pc:sldMk cId="0" sldId="276"/>
            <ac:spMk id="2" creationId="{00000000-0000-0000-0000-000000000000}"/>
          </ac:spMkLst>
        </pc:spChg>
        <pc:spChg chg="mod">
          <ac:chgData name="FERNANDO BIENVENIDO MARTINEZ MORENO" userId="145d772b-c072-4c3f-8cb6-157f6577469e" providerId="ADAL" clId="{FEA4D4DE-8027-4DA9-B53B-E360722E2199}" dt="2021-09-21T15:49:18.604" v="274" actId="20577"/>
          <ac:spMkLst>
            <pc:docMk/>
            <pc:sldMk cId="0" sldId="276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1T15:50:56.973" v="322" actId="20577"/>
        <pc:sldMkLst>
          <pc:docMk/>
          <pc:sldMk cId="3447225369" sldId="277"/>
        </pc:sldMkLst>
        <pc:spChg chg="mod">
          <ac:chgData name="FERNANDO BIENVENIDO MARTINEZ MORENO" userId="145d772b-c072-4c3f-8cb6-157f6577469e" providerId="ADAL" clId="{FEA4D4DE-8027-4DA9-B53B-E360722E2199}" dt="2021-09-21T15:50:23.366" v="294" actId="27636"/>
          <ac:spMkLst>
            <pc:docMk/>
            <pc:sldMk cId="3447225369" sldId="277"/>
            <ac:spMk id="2" creationId="{00000000-0000-0000-0000-000000000000}"/>
          </ac:spMkLst>
        </pc:spChg>
        <pc:spChg chg="mod">
          <ac:chgData name="FERNANDO BIENVENIDO MARTINEZ MORENO" userId="145d772b-c072-4c3f-8cb6-157f6577469e" providerId="ADAL" clId="{FEA4D4DE-8027-4DA9-B53B-E360722E2199}" dt="2021-09-21T15:50:56.973" v="322" actId="20577"/>
          <ac:spMkLst>
            <pc:docMk/>
            <pc:sldMk cId="3447225369" sldId="277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2T08:51:00.238" v="1008" actId="20577"/>
        <pc:sldMkLst>
          <pc:docMk/>
          <pc:sldMk cId="3447225369" sldId="278"/>
        </pc:sldMkLst>
        <pc:spChg chg="mod">
          <ac:chgData name="FERNANDO BIENVENIDO MARTINEZ MORENO" userId="145d772b-c072-4c3f-8cb6-157f6577469e" providerId="ADAL" clId="{FEA4D4DE-8027-4DA9-B53B-E360722E2199}" dt="2021-09-22T08:50:54.334" v="1007" actId="20577"/>
          <ac:spMkLst>
            <pc:docMk/>
            <pc:sldMk cId="3447225369" sldId="278"/>
            <ac:spMk id="2" creationId="{00000000-0000-0000-0000-000000000000}"/>
          </ac:spMkLst>
        </pc:spChg>
        <pc:spChg chg="mod">
          <ac:chgData name="FERNANDO BIENVENIDO MARTINEZ MORENO" userId="145d772b-c072-4c3f-8cb6-157f6577469e" providerId="ADAL" clId="{FEA4D4DE-8027-4DA9-B53B-E360722E2199}" dt="2021-09-22T08:51:00.238" v="1008" actId="20577"/>
          <ac:spMkLst>
            <pc:docMk/>
            <pc:sldMk cId="3447225369" sldId="278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2T08:55:06.926" v="1068" actId="20577"/>
        <pc:sldMkLst>
          <pc:docMk/>
          <pc:sldMk cId="0" sldId="287"/>
        </pc:sldMkLst>
        <pc:spChg chg="mod">
          <ac:chgData name="FERNANDO BIENVENIDO MARTINEZ MORENO" userId="145d772b-c072-4c3f-8cb6-157f6577469e" providerId="ADAL" clId="{FEA4D4DE-8027-4DA9-B53B-E360722E2199}" dt="2021-09-22T08:55:06.926" v="1068" actId="20577"/>
          <ac:spMkLst>
            <pc:docMk/>
            <pc:sldMk cId="0" sldId="287"/>
            <ac:spMk id="2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1T15:59:40.328" v="503" actId="1035"/>
        <pc:sldMkLst>
          <pc:docMk/>
          <pc:sldMk cId="0" sldId="288"/>
        </pc:sldMkLst>
        <pc:spChg chg="mod">
          <ac:chgData name="FERNANDO BIENVENIDO MARTINEZ MORENO" userId="145d772b-c072-4c3f-8cb6-157f6577469e" providerId="ADAL" clId="{FEA4D4DE-8027-4DA9-B53B-E360722E2199}" dt="2021-09-21T15:59:01.384" v="489" actId="20577"/>
          <ac:spMkLst>
            <pc:docMk/>
            <pc:sldMk cId="0" sldId="288"/>
            <ac:spMk id="2" creationId="{00000000-0000-0000-0000-000000000000}"/>
          </ac:spMkLst>
        </pc:spChg>
        <pc:spChg chg="mod">
          <ac:chgData name="FERNANDO BIENVENIDO MARTINEZ MORENO" userId="145d772b-c072-4c3f-8cb6-157f6577469e" providerId="ADAL" clId="{FEA4D4DE-8027-4DA9-B53B-E360722E2199}" dt="2021-09-21T15:59:20.270" v="496" actId="20577"/>
          <ac:spMkLst>
            <pc:docMk/>
            <pc:sldMk cId="0" sldId="288"/>
            <ac:spMk id="3" creationId="{00000000-0000-0000-0000-000000000000}"/>
          </ac:spMkLst>
        </pc:spChg>
        <pc:spChg chg="mod">
          <ac:chgData name="FERNANDO BIENVENIDO MARTINEZ MORENO" userId="145d772b-c072-4c3f-8cb6-157f6577469e" providerId="ADAL" clId="{FEA4D4DE-8027-4DA9-B53B-E360722E2199}" dt="2021-09-21T15:59:40.328" v="503" actId="1035"/>
          <ac:spMkLst>
            <pc:docMk/>
            <pc:sldMk cId="0" sldId="288"/>
            <ac:spMk id="7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2T08:52:56.271" v="1029" actId="20577"/>
        <pc:sldMkLst>
          <pc:docMk/>
          <pc:sldMk cId="3890080738" sldId="290"/>
        </pc:sldMkLst>
        <pc:spChg chg="mod">
          <ac:chgData name="FERNANDO BIENVENIDO MARTINEZ MORENO" userId="145d772b-c072-4c3f-8cb6-157f6577469e" providerId="ADAL" clId="{FEA4D4DE-8027-4DA9-B53B-E360722E2199}" dt="2021-09-21T15:55:45.321" v="392" actId="20577"/>
          <ac:spMkLst>
            <pc:docMk/>
            <pc:sldMk cId="3890080738" sldId="290"/>
            <ac:spMk id="2" creationId="{00000000-0000-0000-0000-000000000000}"/>
          </ac:spMkLst>
        </pc:spChg>
        <pc:spChg chg="mod">
          <ac:chgData name="FERNANDO BIENVENIDO MARTINEZ MORENO" userId="145d772b-c072-4c3f-8cb6-157f6577469e" providerId="ADAL" clId="{FEA4D4DE-8027-4DA9-B53B-E360722E2199}" dt="2021-09-22T08:52:56.271" v="1029" actId="20577"/>
          <ac:spMkLst>
            <pc:docMk/>
            <pc:sldMk cId="3890080738" sldId="290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2T08:54:42.875" v="1065" actId="255"/>
        <pc:sldMkLst>
          <pc:docMk/>
          <pc:sldMk cId="2884076198" sldId="291"/>
        </pc:sldMkLst>
        <pc:spChg chg="mod">
          <ac:chgData name="FERNANDO BIENVENIDO MARTINEZ MORENO" userId="145d772b-c072-4c3f-8cb6-157f6577469e" providerId="ADAL" clId="{FEA4D4DE-8027-4DA9-B53B-E360722E2199}" dt="2021-09-22T08:54:08.437" v="1063" actId="403"/>
          <ac:spMkLst>
            <pc:docMk/>
            <pc:sldMk cId="2884076198" sldId="291"/>
            <ac:spMk id="2" creationId="{00000000-0000-0000-0000-000000000000}"/>
          </ac:spMkLst>
        </pc:spChg>
        <pc:spChg chg="mod">
          <ac:chgData name="FERNANDO BIENVENIDO MARTINEZ MORENO" userId="145d772b-c072-4c3f-8cb6-157f6577469e" providerId="ADAL" clId="{FEA4D4DE-8027-4DA9-B53B-E360722E2199}" dt="2021-09-22T08:54:42.875" v="1065" actId="255"/>
          <ac:spMkLst>
            <pc:docMk/>
            <pc:sldMk cId="2884076198" sldId="291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2T08:55:43.611" v="1069" actId="20578"/>
        <pc:sldMkLst>
          <pc:docMk/>
          <pc:sldMk cId="1201259848" sldId="293"/>
        </pc:sldMkLst>
        <pc:spChg chg="mod">
          <ac:chgData name="FERNANDO BIENVENIDO MARTINEZ MORENO" userId="145d772b-c072-4c3f-8cb6-157f6577469e" providerId="ADAL" clId="{FEA4D4DE-8027-4DA9-B53B-E360722E2199}" dt="2021-09-21T16:01:29.212" v="539" actId="20577"/>
          <ac:spMkLst>
            <pc:docMk/>
            <pc:sldMk cId="1201259848" sldId="293"/>
            <ac:spMk id="2" creationId="{00000000-0000-0000-0000-000000000000}"/>
          </ac:spMkLst>
        </pc:spChg>
        <pc:spChg chg="mod">
          <ac:chgData name="FERNANDO BIENVENIDO MARTINEZ MORENO" userId="145d772b-c072-4c3f-8cb6-157f6577469e" providerId="ADAL" clId="{FEA4D4DE-8027-4DA9-B53B-E360722E2199}" dt="2021-09-22T08:55:43.611" v="1069" actId="20578"/>
          <ac:spMkLst>
            <pc:docMk/>
            <pc:sldMk cId="1201259848" sldId="293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1T16:04:47.061" v="669" actId="20577"/>
        <pc:sldMkLst>
          <pc:docMk/>
          <pc:sldMk cId="2053010270" sldId="295"/>
        </pc:sldMkLst>
        <pc:spChg chg="mod">
          <ac:chgData name="FERNANDO BIENVENIDO MARTINEZ MORENO" userId="145d772b-c072-4c3f-8cb6-157f6577469e" providerId="ADAL" clId="{FEA4D4DE-8027-4DA9-B53B-E360722E2199}" dt="2021-09-21T16:04:47.061" v="669" actId="20577"/>
          <ac:spMkLst>
            <pc:docMk/>
            <pc:sldMk cId="2053010270" sldId="295"/>
            <ac:spMk id="2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1T16:04:57.142" v="670" actId="20577"/>
        <pc:sldMkLst>
          <pc:docMk/>
          <pc:sldMk cId="121550751" sldId="297"/>
        </pc:sldMkLst>
        <pc:spChg chg="mod">
          <ac:chgData name="FERNANDO BIENVENIDO MARTINEZ MORENO" userId="145d772b-c072-4c3f-8cb6-157f6577469e" providerId="ADAL" clId="{FEA4D4DE-8027-4DA9-B53B-E360722E2199}" dt="2021-09-21T16:04:57.142" v="670" actId="20577"/>
          <ac:spMkLst>
            <pc:docMk/>
            <pc:sldMk cId="121550751" sldId="297"/>
            <ac:spMk id="2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1T16:04:13.788" v="622" actId="20577"/>
        <pc:sldMkLst>
          <pc:docMk/>
          <pc:sldMk cId="740638012" sldId="301"/>
        </pc:sldMkLst>
        <pc:spChg chg="mod">
          <ac:chgData name="FERNANDO BIENVENIDO MARTINEZ MORENO" userId="145d772b-c072-4c3f-8cb6-157f6577469e" providerId="ADAL" clId="{FEA4D4DE-8027-4DA9-B53B-E360722E2199}" dt="2021-09-21T16:03:28.018" v="613" actId="20577"/>
          <ac:spMkLst>
            <pc:docMk/>
            <pc:sldMk cId="740638012" sldId="301"/>
            <ac:spMk id="2" creationId="{00000000-0000-0000-0000-000000000000}"/>
          </ac:spMkLst>
        </pc:spChg>
        <pc:spChg chg="mod">
          <ac:chgData name="FERNANDO BIENVENIDO MARTINEZ MORENO" userId="145d772b-c072-4c3f-8cb6-157f6577469e" providerId="ADAL" clId="{FEA4D4DE-8027-4DA9-B53B-E360722E2199}" dt="2021-09-21T16:04:13.788" v="622" actId="20577"/>
          <ac:spMkLst>
            <pc:docMk/>
            <pc:sldMk cId="740638012" sldId="301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1T16:06:12.134" v="700" actId="20577"/>
        <pc:sldMkLst>
          <pc:docMk/>
          <pc:sldMk cId="1272438641" sldId="304"/>
        </pc:sldMkLst>
        <pc:spChg chg="mod">
          <ac:chgData name="FERNANDO BIENVENIDO MARTINEZ MORENO" userId="145d772b-c072-4c3f-8cb6-157f6577469e" providerId="ADAL" clId="{FEA4D4DE-8027-4DA9-B53B-E360722E2199}" dt="2021-09-21T16:05:51.104" v="696" actId="20577"/>
          <ac:spMkLst>
            <pc:docMk/>
            <pc:sldMk cId="1272438641" sldId="304"/>
            <ac:spMk id="2" creationId="{00000000-0000-0000-0000-000000000000}"/>
          </ac:spMkLst>
        </pc:spChg>
        <pc:spChg chg="mod">
          <ac:chgData name="FERNANDO BIENVENIDO MARTINEZ MORENO" userId="145d772b-c072-4c3f-8cb6-157f6577469e" providerId="ADAL" clId="{FEA4D4DE-8027-4DA9-B53B-E360722E2199}" dt="2021-09-21T16:06:12.134" v="700" actId="20577"/>
          <ac:spMkLst>
            <pc:docMk/>
            <pc:sldMk cId="1272438641" sldId="304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1T16:06:44.759" v="709" actId="20577"/>
        <pc:sldMkLst>
          <pc:docMk/>
          <pc:sldMk cId="302962938" sldId="307"/>
        </pc:sldMkLst>
        <pc:spChg chg="mod">
          <ac:chgData name="FERNANDO BIENVENIDO MARTINEZ MORENO" userId="145d772b-c072-4c3f-8cb6-157f6577469e" providerId="ADAL" clId="{FEA4D4DE-8027-4DA9-B53B-E360722E2199}" dt="2021-09-21T16:06:21.184" v="704" actId="20577"/>
          <ac:spMkLst>
            <pc:docMk/>
            <pc:sldMk cId="302962938" sldId="307"/>
            <ac:spMk id="2" creationId="{00000000-0000-0000-0000-000000000000}"/>
          </ac:spMkLst>
        </pc:spChg>
        <pc:spChg chg="mod">
          <ac:chgData name="FERNANDO BIENVENIDO MARTINEZ MORENO" userId="145d772b-c072-4c3f-8cb6-157f6577469e" providerId="ADAL" clId="{FEA4D4DE-8027-4DA9-B53B-E360722E2199}" dt="2021-09-21T16:06:44.759" v="709" actId="20577"/>
          <ac:spMkLst>
            <pc:docMk/>
            <pc:sldMk cId="302962938" sldId="307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2T08:56:04.124" v="1071" actId="20577"/>
        <pc:sldMkLst>
          <pc:docMk/>
          <pc:sldMk cId="4171379217" sldId="308"/>
        </pc:sldMkLst>
        <pc:spChg chg="mod">
          <ac:chgData name="FERNANDO BIENVENIDO MARTINEZ MORENO" userId="145d772b-c072-4c3f-8cb6-157f6577469e" providerId="ADAL" clId="{FEA4D4DE-8027-4DA9-B53B-E360722E2199}" dt="2021-09-22T08:56:04.124" v="1071" actId="20577"/>
          <ac:spMkLst>
            <pc:docMk/>
            <pc:sldMk cId="4171379217" sldId="308"/>
            <ac:spMk id="2" creationId="{00000000-0000-0000-0000-000000000000}"/>
          </ac:spMkLst>
        </pc:spChg>
        <pc:spChg chg="mod">
          <ac:chgData name="FERNANDO BIENVENIDO MARTINEZ MORENO" userId="145d772b-c072-4c3f-8cb6-157f6577469e" providerId="ADAL" clId="{FEA4D4DE-8027-4DA9-B53B-E360722E2199}" dt="2021-09-21T16:11:00.297" v="734" actId="20577"/>
          <ac:spMkLst>
            <pc:docMk/>
            <pc:sldMk cId="4171379217" sldId="308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1T16:10:02.021" v="715" actId="20577"/>
        <pc:sldMkLst>
          <pc:docMk/>
          <pc:sldMk cId="629684869" sldId="310"/>
        </pc:sldMkLst>
        <pc:spChg chg="mod">
          <ac:chgData name="FERNANDO BIENVENIDO MARTINEZ MORENO" userId="145d772b-c072-4c3f-8cb6-157f6577469e" providerId="ADAL" clId="{FEA4D4DE-8027-4DA9-B53B-E360722E2199}" dt="2021-09-21T16:09:02.030" v="710" actId="20577"/>
          <ac:spMkLst>
            <pc:docMk/>
            <pc:sldMk cId="629684869" sldId="310"/>
            <ac:spMk id="2" creationId="{00000000-0000-0000-0000-000000000000}"/>
          </ac:spMkLst>
        </pc:spChg>
        <pc:spChg chg="mod">
          <ac:chgData name="FERNANDO BIENVENIDO MARTINEZ MORENO" userId="145d772b-c072-4c3f-8cb6-157f6577469e" providerId="ADAL" clId="{FEA4D4DE-8027-4DA9-B53B-E360722E2199}" dt="2021-09-21T16:10:02.021" v="715" actId="20577"/>
          <ac:spMkLst>
            <pc:docMk/>
            <pc:sldMk cId="629684869" sldId="310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1T16:10:39.499" v="729" actId="20577"/>
        <pc:sldMkLst>
          <pc:docMk/>
          <pc:sldMk cId="4092312874" sldId="311"/>
        </pc:sldMkLst>
        <pc:spChg chg="mod">
          <ac:chgData name="FERNANDO BIENVENIDO MARTINEZ MORENO" userId="145d772b-c072-4c3f-8cb6-157f6577469e" providerId="ADAL" clId="{FEA4D4DE-8027-4DA9-B53B-E360722E2199}" dt="2021-09-21T16:10:04.927" v="716" actId="20577"/>
          <ac:spMkLst>
            <pc:docMk/>
            <pc:sldMk cId="4092312874" sldId="311"/>
            <ac:spMk id="2" creationId="{00000000-0000-0000-0000-000000000000}"/>
          </ac:spMkLst>
        </pc:spChg>
        <pc:spChg chg="mod">
          <ac:chgData name="FERNANDO BIENVENIDO MARTINEZ MORENO" userId="145d772b-c072-4c3f-8cb6-157f6577469e" providerId="ADAL" clId="{FEA4D4DE-8027-4DA9-B53B-E360722E2199}" dt="2021-09-21T16:10:39.499" v="729" actId="20577"/>
          <ac:spMkLst>
            <pc:docMk/>
            <pc:sldMk cId="4092312874" sldId="311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1T15:43:14.543" v="197" actId="20577"/>
        <pc:sldMkLst>
          <pc:docMk/>
          <pc:sldMk cId="4222860217" sldId="319"/>
        </pc:sldMkLst>
        <pc:spChg chg="mod">
          <ac:chgData name="FERNANDO BIENVENIDO MARTINEZ MORENO" userId="145d772b-c072-4c3f-8cb6-157f6577469e" providerId="ADAL" clId="{FEA4D4DE-8027-4DA9-B53B-E360722E2199}" dt="2021-09-21T15:42:47.305" v="175" actId="20577"/>
          <ac:spMkLst>
            <pc:docMk/>
            <pc:sldMk cId="4222860217" sldId="319"/>
            <ac:spMk id="2" creationId="{00000000-0000-0000-0000-000000000000}"/>
          </ac:spMkLst>
        </pc:spChg>
        <pc:spChg chg="mod">
          <ac:chgData name="FERNANDO BIENVENIDO MARTINEZ MORENO" userId="145d772b-c072-4c3f-8cb6-157f6577469e" providerId="ADAL" clId="{FEA4D4DE-8027-4DA9-B53B-E360722E2199}" dt="2021-09-21T15:43:14.543" v="197" actId="20577"/>
          <ac:spMkLst>
            <pc:docMk/>
            <pc:sldMk cId="4222860217" sldId="319"/>
            <ac:spMk id="21526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1T16:02:39.023" v="561" actId="20577"/>
        <pc:sldMkLst>
          <pc:docMk/>
          <pc:sldMk cId="3836336558" sldId="321"/>
        </pc:sldMkLst>
        <pc:spChg chg="mod">
          <ac:chgData name="FERNANDO BIENVENIDO MARTINEZ MORENO" userId="145d772b-c072-4c3f-8cb6-157f6577469e" providerId="ADAL" clId="{FEA4D4DE-8027-4DA9-B53B-E360722E2199}" dt="2021-09-21T16:02:01.408" v="548" actId="20577"/>
          <ac:spMkLst>
            <pc:docMk/>
            <pc:sldMk cId="3836336558" sldId="321"/>
            <ac:spMk id="2" creationId="{00000000-0000-0000-0000-000000000000}"/>
          </ac:spMkLst>
        </pc:spChg>
        <pc:spChg chg="mod">
          <ac:chgData name="FERNANDO BIENVENIDO MARTINEZ MORENO" userId="145d772b-c072-4c3f-8cb6-157f6577469e" providerId="ADAL" clId="{FEA4D4DE-8027-4DA9-B53B-E360722E2199}" dt="2021-09-21T16:02:39.023" v="561" actId="20577"/>
          <ac:spMkLst>
            <pc:docMk/>
            <pc:sldMk cId="3836336558" sldId="321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2T08:54:55.438" v="1067" actId="20577"/>
        <pc:sldMkLst>
          <pc:docMk/>
          <pc:sldMk cId="645850638" sldId="330"/>
        </pc:sldMkLst>
        <pc:spChg chg="mod">
          <ac:chgData name="FERNANDO BIENVENIDO MARTINEZ MORENO" userId="145d772b-c072-4c3f-8cb6-157f6577469e" providerId="ADAL" clId="{FEA4D4DE-8027-4DA9-B53B-E360722E2199}" dt="2021-09-22T08:54:55.438" v="1067" actId="20577"/>
          <ac:spMkLst>
            <pc:docMk/>
            <pc:sldMk cId="645850638" sldId="330"/>
            <ac:spMk id="2" creationId="{00000000-0000-0000-0000-000000000000}"/>
          </ac:spMkLst>
        </pc:spChg>
        <pc:spChg chg="mod">
          <ac:chgData name="FERNANDO BIENVENIDO MARTINEZ MORENO" userId="145d772b-c072-4c3f-8cb6-157f6577469e" providerId="ADAL" clId="{FEA4D4DE-8027-4DA9-B53B-E360722E2199}" dt="2021-09-21T15:58:13.325" v="468" actId="20577"/>
          <ac:spMkLst>
            <pc:docMk/>
            <pc:sldMk cId="645850638" sldId="330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1T15:58:39.192" v="484" actId="20577"/>
        <pc:sldMkLst>
          <pc:docMk/>
          <pc:sldMk cId="1116565221" sldId="331"/>
        </pc:sldMkLst>
        <pc:spChg chg="mod">
          <ac:chgData name="FERNANDO BIENVENIDO MARTINEZ MORENO" userId="145d772b-c072-4c3f-8cb6-157f6577469e" providerId="ADAL" clId="{FEA4D4DE-8027-4DA9-B53B-E360722E2199}" dt="2021-09-21T15:58:30.385" v="482" actId="20577"/>
          <ac:spMkLst>
            <pc:docMk/>
            <pc:sldMk cId="1116565221" sldId="331"/>
            <ac:spMk id="2" creationId="{00000000-0000-0000-0000-000000000000}"/>
          </ac:spMkLst>
        </pc:spChg>
        <pc:spChg chg="mod">
          <ac:chgData name="FERNANDO BIENVENIDO MARTINEZ MORENO" userId="145d772b-c072-4c3f-8cb6-157f6577469e" providerId="ADAL" clId="{FEA4D4DE-8027-4DA9-B53B-E360722E2199}" dt="2021-09-21T15:58:39.192" v="484" actId="20577"/>
          <ac:spMkLst>
            <pc:docMk/>
            <pc:sldMk cId="1116565221" sldId="331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1T15:57:29.809" v="442" actId="20577"/>
        <pc:sldMkLst>
          <pc:docMk/>
          <pc:sldMk cId="1742552415" sldId="332"/>
        </pc:sldMkLst>
        <pc:spChg chg="mod">
          <ac:chgData name="FERNANDO BIENVENIDO MARTINEZ MORENO" userId="145d772b-c072-4c3f-8cb6-157f6577469e" providerId="ADAL" clId="{FEA4D4DE-8027-4DA9-B53B-E360722E2199}" dt="2021-09-21T15:57:15.332" v="440" actId="20577"/>
          <ac:spMkLst>
            <pc:docMk/>
            <pc:sldMk cId="1742552415" sldId="332"/>
            <ac:spMk id="2" creationId="{00000000-0000-0000-0000-000000000000}"/>
          </ac:spMkLst>
        </pc:spChg>
        <pc:spChg chg="mod">
          <ac:chgData name="FERNANDO BIENVENIDO MARTINEZ MORENO" userId="145d772b-c072-4c3f-8cb6-157f6577469e" providerId="ADAL" clId="{FEA4D4DE-8027-4DA9-B53B-E360722E2199}" dt="2021-09-21T15:57:29.809" v="442" actId="20577"/>
          <ac:spMkLst>
            <pc:docMk/>
            <pc:sldMk cId="1742552415" sldId="332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1T15:57:37.820" v="444" actId="20577"/>
        <pc:sldMkLst>
          <pc:docMk/>
          <pc:sldMk cId="2944095995" sldId="333"/>
        </pc:sldMkLst>
        <pc:spChg chg="mod">
          <ac:chgData name="FERNANDO BIENVENIDO MARTINEZ MORENO" userId="145d772b-c072-4c3f-8cb6-157f6577469e" providerId="ADAL" clId="{FEA4D4DE-8027-4DA9-B53B-E360722E2199}" dt="2021-09-21T15:57:33.151" v="443" actId="20577"/>
          <ac:spMkLst>
            <pc:docMk/>
            <pc:sldMk cId="2944095995" sldId="333"/>
            <ac:spMk id="2" creationId="{00000000-0000-0000-0000-000000000000}"/>
          </ac:spMkLst>
        </pc:spChg>
        <pc:spChg chg="mod">
          <ac:chgData name="FERNANDO BIENVENIDO MARTINEZ MORENO" userId="145d772b-c072-4c3f-8cb6-157f6577469e" providerId="ADAL" clId="{FEA4D4DE-8027-4DA9-B53B-E360722E2199}" dt="2021-09-21T15:57:37.820" v="444" actId="20577"/>
          <ac:spMkLst>
            <pc:docMk/>
            <pc:sldMk cId="2944095995" sldId="333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2T08:48:01.353" v="967" actId="20577"/>
        <pc:sldMkLst>
          <pc:docMk/>
          <pc:sldMk cId="3573203525" sldId="334"/>
        </pc:sldMkLst>
        <pc:spChg chg="mod">
          <ac:chgData name="FERNANDO BIENVENIDO MARTINEZ MORENO" userId="145d772b-c072-4c3f-8cb6-157f6577469e" providerId="ADAL" clId="{FEA4D4DE-8027-4DA9-B53B-E360722E2199}" dt="2021-09-22T08:48:01.353" v="967" actId="20577"/>
          <ac:spMkLst>
            <pc:docMk/>
            <pc:sldMk cId="3573203525" sldId="334"/>
            <ac:spMk id="2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2T08:49:41.767" v="996" actId="114"/>
        <pc:sldMkLst>
          <pc:docMk/>
          <pc:sldMk cId="16704724" sldId="335"/>
        </pc:sldMkLst>
        <pc:spChg chg="mod">
          <ac:chgData name="FERNANDO BIENVENIDO MARTINEZ MORENO" userId="145d772b-c072-4c3f-8cb6-157f6577469e" providerId="ADAL" clId="{FEA4D4DE-8027-4DA9-B53B-E360722E2199}" dt="2021-09-22T08:49:41.767" v="996" actId="114"/>
          <ac:spMkLst>
            <pc:docMk/>
            <pc:sldMk cId="16704724" sldId="335"/>
            <ac:spMk id="2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2T08:50:18.390" v="1000" actId="27636"/>
        <pc:sldMkLst>
          <pc:docMk/>
          <pc:sldMk cId="1414814064" sldId="336"/>
        </pc:sldMkLst>
        <pc:spChg chg="mod">
          <ac:chgData name="FERNANDO BIENVENIDO MARTINEZ MORENO" userId="145d772b-c072-4c3f-8cb6-157f6577469e" providerId="ADAL" clId="{FEA4D4DE-8027-4DA9-B53B-E360722E2199}" dt="2021-09-22T08:50:18.390" v="1000" actId="27636"/>
          <ac:spMkLst>
            <pc:docMk/>
            <pc:sldMk cId="1414814064" sldId="336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2T08:56:42.589" v="1075" actId="20577"/>
        <pc:sldMkLst>
          <pc:docMk/>
          <pc:sldMk cId="3625550024" sldId="338"/>
        </pc:sldMkLst>
        <pc:spChg chg="mod">
          <ac:chgData name="FERNANDO BIENVENIDO MARTINEZ MORENO" userId="145d772b-c072-4c3f-8cb6-157f6577469e" providerId="ADAL" clId="{FEA4D4DE-8027-4DA9-B53B-E360722E2199}" dt="2021-09-22T08:56:42.589" v="1075" actId="20577"/>
          <ac:spMkLst>
            <pc:docMk/>
            <pc:sldMk cId="3625550024" sldId="338"/>
            <ac:spMk id="2" creationId="{00000000-0000-0000-0000-000000000000}"/>
          </ac:spMkLst>
        </pc:spChg>
        <pc:spChg chg="mod">
          <ac:chgData name="FERNANDO BIENVENIDO MARTINEZ MORENO" userId="145d772b-c072-4c3f-8cb6-157f6577469e" providerId="ADAL" clId="{FEA4D4DE-8027-4DA9-B53B-E360722E2199}" dt="2021-09-21T15:52:11.481" v="341" actId="20577"/>
          <ac:spMkLst>
            <pc:docMk/>
            <pc:sldMk cId="3625550024" sldId="338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1T15:39:56.402" v="104" actId="20577"/>
        <pc:sldMkLst>
          <pc:docMk/>
          <pc:sldMk cId="883684300" sldId="340"/>
        </pc:sldMkLst>
        <pc:spChg chg="mod">
          <ac:chgData name="FERNANDO BIENVENIDO MARTINEZ MORENO" userId="145d772b-c072-4c3f-8cb6-157f6577469e" providerId="ADAL" clId="{FEA4D4DE-8027-4DA9-B53B-E360722E2199}" dt="2021-09-21T15:39:56.402" v="104" actId="20577"/>
          <ac:spMkLst>
            <pc:docMk/>
            <pc:sldMk cId="883684300" sldId="340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1T15:54:17.463" v="365" actId="20577"/>
        <pc:sldMkLst>
          <pc:docMk/>
          <pc:sldMk cId="3835114507" sldId="341"/>
        </pc:sldMkLst>
        <pc:spChg chg="mod">
          <ac:chgData name="FERNANDO BIENVENIDO MARTINEZ MORENO" userId="145d772b-c072-4c3f-8cb6-157f6577469e" providerId="ADAL" clId="{FEA4D4DE-8027-4DA9-B53B-E360722E2199}" dt="2021-09-21T15:54:17.463" v="365" actId="20577"/>
          <ac:spMkLst>
            <pc:docMk/>
            <pc:sldMk cId="3835114507" sldId="341"/>
            <ac:spMk id="2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2T08:48:52.103" v="985" actId="14100"/>
        <pc:sldMkLst>
          <pc:docMk/>
          <pc:sldMk cId="4070748360" sldId="343"/>
        </pc:sldMkLst>
        <pc:spChg chg="mod">
          <ac:chgData name="FERNANDO BIENVENIDO MARTINEZ MORENO" userId="145d772b-c072-4c3f-8cb6-157f6577469e" providerId="ADAL" clId="{FEA4D4DE-8027-4DA9-B53B-E360722E2199}" dt="2021-09-22T08:48:52.103" v="985" actId="14100"/>
          <ac:spMkLst>
            <pc:docMk/>
            <pc:sldMk cId="4070748360" sldId="343"/>
            <ac:spMk id="2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2T08:56:29.308" v="1073" actId="20577"/>
        <pc:sldMkLst>
          <pc:docMk/>
          <pc:sldMk cId="931213789" sldId="345"/>
        </pc:sldMkLst>
        <pc:spChg chg="mod">
          <ac:chgData name="FERNANDO BIENVENIDO MARTINEZ MORENO" userId="145d772b-c072-4c3f-8cb6-157f6577469e" providerId="ADAL" clId="{FEA4D4DE-8027-4DA9-B53B-E360722E2199}" dt="2021-09-22T08:56:29.308" v="1073" actId="20577"/>
          <ac:spMkLst>
            <pc:docMk/>
            <pc:sldMk cId="931213789" sldId="345"/>
            <ac:spMk id="2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2T08:56:35.613" v="1074" actId="20577"/>
        <pc:sldMkLst>
          <pc:docMk/>
          <pc:sldMk cId="526560799" sldId="347"/>
        </pc:sldMkLst>
        <pc:spChg chg="mod">
          <ac:chgData name="FERNANDO BIENVENIDO MARTINEZ MORENO" userId="145d772b-c072-4c3f-8cb6-157f6577469e" providerId="ADAL" clId="{FEA4D4DE-8027-4DA9-B53B-E360722E2199}" dt="2021-09-22T08:56:35.613" v="1074" actId="20577"/>
          <ac:spMkLst>
            <pc:docMk/>
            <pc:sldMk cId="526560799" sldId="347"/>
            <ac:spMk id="2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1T15:36:35.128" v="67" actId="20577"/>
        <pc:sldMkLst>
          <pc:docMk/>
          <pc:sldMk cId="1917855706" sldId="348"/>
        </pc:sldMkLst>
        <pc:spChg chg="mod">
          <ac:chgData name="FERNANDO BIENVENIDO MARTINEZ MORENO" userId="145d772b-c072-4c3f-8cb6-157f6577469e" providerId="ADAL" clId="{FEA4D4DE-8027-4DA9-B53B-E360722E2199}" dt="2021-09-21T15:34:59.940" v="16" actId="20577"/>
          <ac:spMkLst>
            <pc:docMk/>
            <pc:sldMk cId="1917855706" sldId="348"/>
            <ac:spMk id="14338" creationId="{00000000-0000-0000-0000-000000000000}"/>
          </ac:spMkLst>
        </pc:spChg>
        <pc:graphicFrameChg chg="modGraphic">
          <ac:chgData name="FERNANDO BIENVENIDO MARTINEZ MORENO" userId="145d772b-c072-4c3f-8cb6-157f6577469e" providerId="ADAL" clId="{FEA4D4DE-8027-4DA9-B53B-E360722E2199}" dt="2021-09-21T15:36:35.128" v="67" actId="20577"/>
          <ac:graphicFrameMkLst>
            <pc:docMk/>
            <pc:sldMk cId="1917855706" sldId="348"/>
            <ac:graphicFrameMk id="342058" creationId="{00000000-0000-0000-0000-000000000000}"/>
          </ac:graphicFrameMkLst>
        </pc:graphicFrameChg>
      </pc:sldChg>
      <pc:sldChg chg="modSp mod">
        <pc:chgData name="FERNANDO BIENVENIDO MARTINEZ MORENO" userId="145d772b-c072-4c3f-8cb6-157f6577469e" providerId="ADAL" clId="{FEA4D4DE-8027-4DA9-B53B-E360722E2199}" dt="2021-09-22T08:57:16.035" v="1080" actId="20577"/>
        <pc:sldMkLst>
          <pc:docMk/>
          <pc:sldMk cId="3657372673" sldId="349"/>
        </pc:sldMkLst>
        <pc:spChg chg="mod">
          <ac:chgData name="FERNANDO BIENVENIDO MARTINEZ MORENO" userId="145d772b-c072-4c3f-8cb6-157f6577469e" providerId="ADAL" clId="{FEA4D4DE-8027-4DA9-B53B-E360722E2199}" dt="2021-09-22T08:57:16.035" v="1080" actId="20577"/>
          <ac:spMkLst>
            <pc:docMk/>
            <pc:sldMk cId="3657372673" sldId="349"/>
            <ac:spMk id="2" creationId="{00000000-0000-0000-0000-000000000000}"/>
          </ac:spMkLst>
        </pc:spChg>
        <pc:graphicFrameChg chg="modGraphic">
          <ac:chgData name="FERNANDO BIENVENIDO MARTINEZ MORENO" userId="145d772b-c072-4c3f-8cb6-157f6577469e" providerId="ADAL" clId="{FEA4D4DE-8027-4DA9-B53B-E360722E2199}" dt="2021-09-21T15:34:52.098" v="14" actId="20577"/>
          <ac:graphicFrameMkLst>
            <pc:docMk/>
            <pc:sldMk cId="3657372673" sldId="349"/>
            <ac:graphicFrameMk id="4" creationId="{00000000-0000-0000-0000-000000000000}"/>
          </ac:graphicFrameMkLst>
        </pc:graphicFrameChg>
      </pc:sldChg>
      <pc:sldChg chg="modSp mod">
        <pc:chgData name="FERNANDO BIENVENIDO MARTINEZ MORENO" userId="145d772b-c072-4c3f-8cb6-157f6577469e" providerId="ADAL" clId="{FEA4D4DE-8027-4DA9-B53B-E360722E2199}" dt="2021-09-21T16:01:15.286" v="527" actId="20577"/>
        <pc:sldMkLst>
          <pc:docMk/>
          <pc:sldMk cId="4088884010" sldId="353"/>
        </pc:sldMkLst>
        <pc:spChg chg="mod">
          <ac:chgData name="FERNANDO BIENVENIDO MARTINEZ MORENO" userId="145d772b-c072-4c3f-8cb6-157f6577469e" providerId="ADAL" clId="{FEA4D4DE-8027-4DA9-B53B-E360722E2199}" dt="2021-09-21T16:01:15.286" v="527" actId="20577"/>
          <ac:spMkLst>
            <pc:docMk/>
            <pc:sldMk cId="4088884010" sldId="353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2T08:58:30.538" v="1106" actId="1038"/>
        <pc:sldMkLst>
          <pc:docMk/>
          <pc:sldMk cId="2120197382" sldId="355"/>
        </pc:sldMkLst>
        <pc:spChg chg="mod">
          <ac:chgData name="FERNANDO BIENVENIDO MARTINEZ MORENO" userId="145d772b-c072-4c3f-8cb6-157f6577469e" providerId="ADAL" clId="{FEA4D4DE-8027-4DA9-B53B-E360722E2199}" dt="2021-09-22T08:58:30.538" v="1106" actId="1038"/>
          <ac:spMkLst>
            <pc:docMk/>
            <pc:sldMk cId="2120197382" sldId="355"/>
            <ac:spMk id="95235" creationId="{00000000-0000-0000-0000-000000000000}"/>
          </ac:spMkLst>
        </pc:spChg>
        <pc:spChg chg="mod">
          <ac:chgData name="FERNANDO BIENVENIDO MARTINEZ MORENO" userId="145d772b-c072-4c3f-8cb6-157f6577469e" providerId="ADAL" clId="{FEA4D4DE-8027-4DA9-B53B-E360722E2199}" dt="2021-09-22T08:57:49.600" v="1091" actId="20577"/>
          <ac:spMkLst>
            <pc:docMk/>
            <pc:sldMk cId="2120197382" sldId="355"/>
            <ac:spMk id="95236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1T15:33:55.471" v="3" actId="20577"/>
        <pc:sldMkLst>
          <pc:docMk/>
          <pc:sldMk cId="2161627417" sldId="356"/>
        </pc:sldMkLst>
        <pc:spChg chg="mod">
          <ac:chgData name="FERNANDO BIENVENIDO MARTINEZ MORENO" userId="145d772b-c072-4c3f-8cb6-157f6577469e" providerId="ADAL" clId="{FEA4D4DE-8027-4DA9-B53B-E360722E2199}" dt="2021-09-21T15:33:55.471" v="3" actId="20577"/>
          <ac:spMkLst>
            <pc:docMk/>
            <pc:sldMk cId="2161627417" sldId="356"/>
            <ac:spMk id="2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2T08:50:42.187" v="1004" actId="20577"/>
        <pc:sldMkLst>
          <pc:docMk/>
          <pc:sldMk cId="2985190554" sldId="357"/>
        </pc:sldMkLst>
        <pc:spChg chg="mod">
          <ac:chgData name="FERNANDO BIENVENIDO MARTINEZ MORENO" userId="145d772b-c072-4c3f-8cb6-157f6577469e" providerId="ADAL" clId="{FEA4D4DE-8027-4DA9-B53B-E360722E2199}" dt="2021-09-22T08:50:38.413" v="1001" actId="20577"/>
          <ac:spMkLst>
            <pc:docMk/>
            <pc:sldMk cId="2985190554" sldId="357"/>
            <ac:spMk id="2" creationId="{00000000-0000-0000-0000-000000000000}"/>
          </ac:spMkLst>
        </pc:spChg>
        <pc:spChg chg="mod">
          <ac:chgData name="FERNANDO BIENVENIDO MARTINEZ MORENO" userId="145d772b-c072-4c3f-8cb6-157f6577469e" providerId="ADAL" clId="{FEA4D4DE-8027-4DA9-B53B-E360722E2199}" dt="2021-09-22T08:50:42.187" v="1004" actId="20577"/>
          <ac:spMkLst>
            <pc:docMk/>
            <pc:sldMk cId="2985190554" sldId="357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1T16:00:07.482" v="510" actId="20577"/>
        <pc:sldMkLst>
          <pc:docMk/>
          <pc:sldMk cId="2985190554" sldId="358"/>
        </pc:sldMkLst>
        <pc:spChg chg="mod">
          <ac:chgData name="FERNANDO BIENVENIDO MARTINEZ MORENO" userId="145d772b-c072-4c3f-8cb6-157f6577469e" providerId="ADAL" clId="{FEA4D4DE-8027-4DA9-B53B-E360722E2199}" dt="2021-09-21T16:00:07.482" v="510" actId="20577"/>
          <ac:spMkLst>
            <pc:docMk/>
            <pc:sldMk cId="2985190554" sldId="358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FEA4D4DE-8027-4DA9-B53B-E360722E2199}" dt="2021-09-21T16:05:18.179" v="677" actId="20577"/>
        <pc:sldMkLst>
          <pc:docMk/>
          <pc:sldMk cId="2985190554" sldId="359"/>
        </pc:sldMkLst>
        <pc:spChg chg="mod">
          <ac:chgData name="FERNANDO BIENVENIDO MARTINEZ MORENO" userId="145d772b-c072-4c3f-8cb6-157f6577469e" providerId="ADAL" clId="{FEA4D4DE-8027-4DA9-B53B-E360722E2199}" dt="2021-09-21T16:05:18.179" v="677" actId="20577"/>
          <ac:spMkLst>
            <pc:docMk/>
            <pc:sldMk cId="2985190554" sldId="359"/>
            <ac:spMk id="3" creationId="{00000000-0000-0000-0000-000000000000}"/>
          </ac:spMkLst>
        </pc:spChg>
      </pc:sldChg>
    </pc:docChg>
  </pc:docChgLst>
  <pc:docChgLst>
    <pc:chgData name="FERNANDO BIENVENIDO MARTINEZ MORENO" userId="145d772b-c072-4c3f-8cb6-157f6577469e" providerId="ADAL" clId="{4BCBE48C-5E0C-494D-956F-210C577F6ADC}"/>
    <pc:docChg chg="custSel modSld">
      <pc:chgData name="FERNANDO BIENVENIDO MARTINEZ MORENO" userId="145d772b-c072-4c3f-8cb6-157f6577469e" providerId="ADAL" clId="{4BCBE48C-5E0C-494D-956F-210C577F6ADC}" dt="2021-09-27T11:44:31.105" v="49" actId="14100"/>
      <pc:docMkLst>
        <pc:docMk/>
      </pc:docMkLst>
      <pc:sldChg chg="modSp mod">
        <pc:chgData name="FERNANDO BIENVENIDO MARTINEZ MORENO" userId="145d772b-c072-4c3f-8cb6-157f6577469e" providerId="ADAL" clId="{4BCBE48C-5E0C-494D-956F-210C577F6ADC}" dt="2021-09-27T11:42:06.319" v="33" actId="20577"/>
        <pc:sldMkLst>
          <pc:docMk/>
          <pc:sldMk cId="3447225369" sldId="275"/>
        </pc:sldMkLst>
        <pc:spChg chg="mod">
          <ac:chgData name="FERNANDO BIENVENIDO MARTINEZ MORENO" userId="145d772b-c072-4c3f-8cb6-157f6577469e" providerId="ADAL" clId="{4BCBE48C-5E0C-494D-956F-210C577F6ADC}" dt="2021-09-27T11:42:06.319" v="33" actId="20577"/>
          <ac:spMkLst>
            <pc:docMk/>
            <pc:sldMk cId="3447225369" sldId="275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4BCBE48C-5E0C-494D-956F-210C577F6ADC}" dt="2021-09-27T11:41:58.151" v="32" actId="20577"/>
        <pc:sldMkLst>
          <pc:docMk/>
          <pc:sldMk cId="0" sldId="276"/>
        </pc:sldMkLst>
        <pc:spChg chg="mod">
          <ac:chgData name="FERNANDO BIENVENIDO MARTINEZ MORENO" userId="145d772b-c072-4c3f-8cb6-157f6577469e" providerId="ADAL" clId="{4BCBE48C-5E0C-494D-956F-210C577F6ADC}" dt="2021-09-27T11:41:58.151" v="32" actId="20577"/>
          <ac:spMkLst>
            <pc:docMk/>
            <pc:sldMk cId="0" sldId="276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4BCBE48C-5E0C-494D-956F-210C577F6ADC}" dt="2021-09-27T11:43:59.551" v="44" actId="20577"/>
        <pc:sldMkLst>
          <pc:docMk/>
          <pc:sldMk cId="0" sldId="287"/>
        </pc:sldMkLst>
        <pc:spChg chg="mod">
          <ac:chgData name="FERNANDO BIENVENIDO MARTINEZ MORENO" userId="145d772b-c072-4c3f-8cb6-157f6577469e" providerId="ADAL" clId="{4BCBE48C-5E0C-494D-956F-210C577F6ADC}" dt="2021-09-27T11:43:59.551" v="44" actId="20577"/>
          <ac:spMkLst>
            <pc:docMk/>
            <pc:sldMk cId="0" sldId="287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4BCBE48C-5E0C-494D-956F-210C577F6ADC}" dt="2021-09-27T11:43:29.279" v="37" actId="20577"/>
        <pc:sldMkLst>
          <pc:docMk/>
          <pc:sldMk cId="2884076198" sldId="291"/>
        </pc:sldMkLst>
        <pc:spChg chg="mod">
          <ac:chgData name="FERNANDO BIENVENIDO MARTINEZ MORENO" userId="145d772b-c072-4c3f-8cb6-157f6577469e" providerId="ADAL" clId="{4BCBE48C-5E0C-494D-956F-210C577F6ADC}" dt="2021-09-27T11:43:29.279" v="37" actId="20577"/>
          <ac:spMkLst>
            <pc:docMk/>
            <pc:sldMk cId="2884076198" sldId="291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4BCBE48C-5E0C-494D-956F-210C577F6ADC}" dt="2021-09-27T11:43:43.537" v="38" actId="5793"/>
        <pc:sldMkLst>
          <pc:docMk/>
          <pc:sldMk cId="645850638" sldId="330"/>
        </pc:sldMkLst>
        <pc:spChg chg="mod">
          <ac:chgData name="FERNANDO BIENVENIDO MARTINEZ MORENO" userId="145d772b-c072-4c3f-8cb6-157f6577469e" providerId="ADAL" clId="{4BCBE48C-5E0C-494D-956F-210C577F6ADC}" dt="2021-09-27T11:43:43.537" v="38" actId="5793"/>
          <ac:spMkLst>
            <pc:docMk/>
            <pc:sldMk cId="645850638" sldId="330"/>
            <ac:spMk id="3" creationId="{00000000-0000-0000-0000-000000000000}"/>
          </ac:spMkLst>
        </pc:spChg>
      </pc:sldChg>
      <pc:sldChg chg="modSp mod">
        <pc:chgData name="FERNANDO BIENVENIDO MARTINEZ MORENO" userId="145d772b-c072-4c3f-8cb6-157f6577469e" providerId="ADAL" clId="{4BCBE48C-5E0C-494D-956F-210C577F6ADC}" dt="2021-09-27T11:44:31.105" v="49" actId="14100"/>
        <pc:sldMkLst>
          <pc:docMk/>
          <pc:sldMk cId="2120197382" sldId="355"/>
        </pc:sldMkLst>
        <pc:spChg chg="mod">
          <ac:chgData name="FERNANDO BIENVENIDO MARTINEZ MORENO" userId="145d772b-c072-4c3f-8cb6-157f6577469e" providerId="ADAL" clId="{4BCBE48C-5E0C-494D-956F-210C577F6ADC}" dt="2021-09-27T11:44:31.105" v="49" actId="14100"/>
          <ac:spMkLst>
            <pc:docMk/>
            <pc:sldMk cId="2120197382" sldId="355"/>
            <ac:spMk id="95235" creationId="{00000000-0000-0000-0000-000000000000}"/>
          </ac:spMkLst>
        </pc:spChg>
        <pc:spChg chg="mod">
          <ac:chgData name="FERNANDO BIENVENIDO MARTINEZ MORENO" userId="145d772b-c072-4c3f-8cb6-157f6577469e" providerId="ADAL" clId="{4BCBE48C-5E0C-494D-956F-210C577F6ADC}" dt="2021-09-27T11:41:33.007" v="30" actId="20577"/>
          <ac:spMkLst>
            <pc:docMk/>
            <pc:sldMk cId="2120197382" sldId="355"/>
            <ac:spMk id="9523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5F78C6-8A92-4BCD-AF18-45DC3B8291EE}" type="datetimeFigureOut">
              <a:rPr lang="tr-TR" smtClean="0"/>
              <a:t>12.09.2022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7E15F-AC68-4EFB-886E-D29AB9DC6A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5024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858D5-411A-475C-951A-3B39DD34DDE4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74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/>
              <a:t>Asıl alt başlık stilini düzenlemek için tıklatın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12.09.2022</a:t>
            </a:fld>
            <a:endParaRPr lang="tr-T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12.09.2022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12.09.2022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5CED8-748F-491D-A5C5-670AC3900BE9}" type="datetime1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203D2-AEE6-4A1F-AF0E-F331C13BA759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326628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DF8F8-5B50-45AF-B9F3-E3AAEF1A6DA8}" type="datetime1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42EF3A-57E7-4A0F-A962-BF391FFA4C54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007369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F1C03-D424-404B-99EE-FC9047E6B151}" type="datetime1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981DFF-0FEE-433F-8643-B6B3119BD8A6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600016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73004-CCD5-4D4F-B921-77F746A891E9}" type="datetime1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17E13-80D0-449A-ADF7-A835795DE80C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623512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27DB0-AF50-4885-BEF1-6DB156254A1B}" type="datetime1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3B07D-AEF9-463A-8948-ED5F7C9821D4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930053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53BF2-2F5F-437E-893A-7C4636353439}" type="datetime1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B15B80-24EA-4A8C-8100-ECF3D0F323CB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294537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4FD01-61D5-43AF-8CB6-75790097092D}" type="datetime1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2FB225-3285-4F04-BEFE-779B640AEBA1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592027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2EB63-FBB5-49C3-B64E-029B1FC5A6F0}" type="datetime1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FB5CF2-DFA4-4D3F-8191-93F988162103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610693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12.09.2022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434EC-45E6-4FCC-91AD-FF107C39DDDE}" type="datetime1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2EB8BA-873D-4DB4-B46F-2463795B7E51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017662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54084-98D9-4369-87F8-66CEC2A29355}" type="datetime1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49649-9202-47C0-9380-5F40EC4C9EA5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341002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BFA24-7E5E-498D-8CBB-31BF9C976AE5}" type="datetime1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794E67-DFBC-48C3-9BF3-8B15B8A9E1DC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2726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5CED8-748F-491D-A5C5-670AC3900BE9}" type="datetime1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203D2-AEE6-4A1F-AF0E-F331C13BA759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4857172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DF8F8-5B50-45AF-B9F3-E3AAEF1A6DA8}" type="datetime1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42EF3A-57E7-4A0F-A962-BF391FFA4C54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542092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F1C03-D424-404B-99EE-FC9047E6B151}" type="datetime1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981DFF-0FEE-433F-8643-B6B3119BD8A6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4495173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73004-CCD5-4D4F-B921-77F746A891E9}" type="datetime1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17E13-80D0-449A-ADF7-A835795DE80C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4155729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27DB0-AF50-4885-BEF1-6DB156254A1B}" type="datetime1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3B07D-AEF9-463A-8948-ED5F7C9821D4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58262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53BF2-2F5F-437E-893A-7C4636353439}" type="datetime1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B15B80-24EA-4A8C-8100-ECF3D0F323CB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073911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4FD01-61D5-43AF-8CB6-75790097092D}" type="datetime1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2FB225-3285-4F04-BEFE-779B640AEBA1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899994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12.09.2022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2EB63-FBB5-49C3-B64E-029B1FC5A6F0}" type="datetime1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FB5CF2-DFA4-4D3F-8191-93F988162103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8467138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434EC-45E6-4FCC-91AD-FF107C39DDDE}" type="datetime1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2EB8BA-873D-4DB4-B46F-2463795B7E51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4203592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54084-98D9-4369-87F8-66CEC2A29355}" type="datetime1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49649-9202-47C0-9380-5F40EC4C9EA5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0810365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BFA24-7E5E-498D-8CBB-31BF9C976AE5}" type="datetime1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794E67-DFBC-48C3-9BF3-8B15B8A9E1DC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9836992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4634-3F15-4025-8C9B-1CB4483677A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D7BE-76DF-4345-BD95-19E07F36A628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99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4634-3F15-4025-8C9B-1CB4483677A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D7BE-76DF-4345-BD95-19E07F36A628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0859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4634-3F15-4025-8C9B-1CB4483677A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D7BE-76DF-4345-BD95-19E07F36A628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125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4634-3F15-4025-8C9B-1CB4483677A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D7BE-76DF-4345-BD95-19E07F36A628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155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4634-3F15-4025-8C9B-1CB4483677A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D7BE-76DF-4345-BD95-19E07F36A628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8214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4634-3F15-4025-8C9B-1CB4483677A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D7BE-76DF-4345-BD95-19E07F36A628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60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12.09.2022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4634-3F15-4025-8C9B-1CB4483677A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D7BE-76DF-4345-BD95-19E07F36A628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2137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4634-3F15-4025-8C9B-1CB4483677A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D7BE-76DF-4345-BD95-19E07F36A628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8076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4634-3F15-4025-8C9B-1CB4483677A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D7BE-76DF-4345-BD95-19E07F36A628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3701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4634-3F15-4025-8C9B-1CB4483677A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D7BE-76DF-4345-BD95-19E07F36A628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5738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4634-3F15-4025-8C9B-1CB4483677A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D7BE-76DF-4345-BD95-19E07F36A628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7180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4634-3F15-4025-8C9B-1CB4483677A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D7BE-76DF-4345-BD95-19E07F36A628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7094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4634-3F15-4025-8C9B-1CB4483677A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D7BE-76DF-4345-BD95-19E07F36A628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4649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4634-3F15-4025-8C9B-1CB4483677A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D7BE-76DF-4345-BD95-19E07F36A628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8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4634-3F15-4025-8C9B-1CB4483677A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D7BE-76DF-4345-BD95-19E07F36A628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4439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4634-3F15-4025-8C9B-1CB4483677A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D7BE-76DF-4345-BD95-19E07F36A628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272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12.09.2022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4634-3F15-4025-8C9B-1CB4483677A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D7BE-76DF-4345-BD95-19E07F36A628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312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4634-3F15-4025-8C9B-1CB4483677A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D7BE-76DF-4345-BD95-19E07F36A628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7587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4634-3F15-4025-8C9B-1CB4483677A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D7BE-76DF-4345-BD95-19E07F36A628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754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4634-3F15-4025-8C9B-1CB4483677A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D7BE-76DF-4345-BD95-19E07F36A628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632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4634-3F15-4025-8C9B-1CB4483677A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D7BE-76DF-4345-BD95-19E07F36A628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459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94634-3F15-4025-8C9B-1CB4483677A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1D7BE-76DF-4345-BD95-19E07F36A628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282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12.09.2022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12.09.2022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12.09.2022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12.09.2022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/>
              <a:t>Resim eklemek için simgeyi tıklatın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/>
              <a:t>Asıl metin stillerini düzenlemek için tıklatın</a:t>
            </a:r>
          </a:p>
          <a:p>
            <a:pPr lvl="1" eaLnBrk="1" latinLnBrk="0" hangingPunct="1"/>
            <a:r>
              <a:rPr kumimoji="0" lang="tr-TR"/>
              <a:t>İkinci düzey</a:t>
            </a:r>
          </a:p>
          <a:p>
            <a:pPr lvl="2" eaLnBrk="1" latinLnBrk="0" hangingPunct="1"/>
            <a:r>
              <a:rPr kumimoji="0" lang="tr-TR"/>
              <a:t>Üçüncü düzey</a:t>
            </a:r>
          </a:p>
          <a:p>
            <a:pPr lvl="3" eaLnBrk="1" latinLnBrk="0" hangingPunct="1"/>
            <a:r>
              <a:rPr kumimoji="0" lang="tr-TR"/>
              <a:t>Dördüncü düzey</a:t>
            </a:r>
          </a:p>
          <a:p>
            <a:pPr lvl="4" eaLnBrk="1" latinLnBrk="0" hangingPunct="1"/>
            <a:r>
              <a:rPr kumimoji="0" lang="tr-TR"/>
              <a:t>Beşinci düzey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pPr/>
              <a:t>12.09.2022</a:t>
            </a:fld>
            <a:endParaRPr lang="tr-T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başlık stili için tıklatın</a:t>
            </a:r>
          </a:p>
        </p:txBody>
      </p:sp>
      <p:sp>
        <p:nvSpPr>
          <p:cNvPr id="2051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metin stillerini düzenlemek için tıklatın</a:t>
            </a:r>
          </a:p>
          <a:p>
            <a:pPr lvl="1"/>
            <a:r>
              <a:rPr lang="tr-TR" altLang="tr-TR"/>
              <a:t>İkinci düzey</a:t>
            </a:r>
          </a:p>
          <a:p>
            <a:pPr lvl="2"/>
            <a:r>
              <a:rPr lang="tr-TR" altLang="tr-TR"/>
              <a:t>Üçüncü düzey</a:t>
            </a:r>
          </a:p>
          <a:p>
            <a:pPr lvl="3"/>
            <a:r>
              <a:rPr lang="tr-TR" altLang="tr-TR"/>
              <a:t>Dördüncü düzey</a:t>
            </a:r>
          </a:p>
          <a:p>
            <a:pPr lvl="4"/>
            <a:r>
              <a:rPr lang="tr-TR" alt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4AC231-63DC-467F-A362-E0136ACCACA0}" type="datetime1">
              <a:rPr lang="tr-TR" i="1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12.09.2022</a:t>
            </a:fld>
            <a:endParaRPr lang="tr-TR" i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i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309FFD-013A-462C-8FB5-855D6B320218}" type="slidenum">
              <a:rPr lang="tr-TR" altLang="tr-TR" i="1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r-TR" altLang="tr-TR" i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50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başlık stili için tıklatın</a:t>
            </a:r>
          </a:p>
        </p:txBody>
      </p:sp>
      <p:sp>
        <p:nvSpPr>
          <p:cNvPr id="2051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/>
              <a:t>Asıl metin stillerini düzenlemek için tıklatın</a:t>
            </a:r>
          </a:p>
          <a:p>
            <a:pPr lvl="1"/>
            <a:r>
              <a:rPr lang="tr-TR" altLang="tr-TR"/>
              <a:t>İkinci düzey</a:t>
            </a:r>
          </a:p>
          <a:p>
            <a:pPr lvl="2"/>
            <a:r>
              <a:rPr lang="tr-TR" altLang="tr-TR"/>
              <a:t>Üçüncü düzey</a:t>
            </a:r>
          </a:p>
          <a:p>
            <a:pPr lvl="3"/>
            <a:r>
              <a:rPr lang="tr-TR" altLang="tr-TR"/>
              <a:t>Dördüncü düzey</a:t>
            </a:r>
          </a:p>
          <a:p>
            <a:pPr lvl="4"/>
            <a:r>
              <a:rPr lang="tr-TR" alt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4AC231-63DC-467F-A362-E0136ACCACA0}" type="datetime1">
              <a:rPr lang="tr-TR" i="1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12.09.2022</a:t>
            </a:fld>
            <a:endParaRPr lang="tr-TR" i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i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309FFD-013A-462C-8FB5-855D6B320218}" type="slidenum">
              <a:rPr lang="tr-TR" altLang="tr-TR" i="1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r-TR" altLang="tr-TR" i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439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94634-3F15-4025-8C9B-1CB4483677A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1D7BE-76DF-4345-BD95-19E07F36A628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13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94634-3F15-4025-8C9B-1CB4483677A7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12.09.2022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1D7BE-76DF-4345-BD95-19E07F36A628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56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image005 logoZ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4478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AutoShape 3"/>
          <p:cNvSpPr>
            <a:spLocks noGrp="1" noChangeArrowheads="1"/>
          </p:cNvSpPr>
          <p:nvPr>
            <p:ph type="title"/>
          </p:nvPr>
        </p:nvSpPr>
        <p:spPr>
          <a:xfrm>
            <a:off x="1691680" y="304800"/>
            <a:ext cx="5256206" cy="1143000"/>
          </a:xfrm>
        </p:spPr>
        <p:txBody>
          <a:bodyPr>
            <a:normAutofit/>
          </a:bodyPr>
          <a:lstStyle/>
          <a:p>
            <a:pPr algn="ctr"/>
            <a:r>
              <a:rPr lang="es-ES" altLang="en-US" sz="2800" b="0" dirty="0">
                <a:latin typeface="Comic Sans MS" pitchFamily="66" charset="0"/>
              </a:rPr>
              <a:t>Profe</a:t>
            </a:r>
            <a:r>
              <a:rPr lang="tr-TR" altLang="en-US" sz="2800" b="0" dirty="0">
                <a:latin typeface="Comic Sans MS" pitchFamily="66" charset="0"/>
              </a:rPr>
              <a:t>s</a:t>
            </a:r>
            <a:r>
              <a:rPr lang="es-ES" altLang="en-US" sz="2800" b="0" dirty="0" err="1">
                <a:latin typeface="Comic Sans MS" pitchFamily="66" charset="0"/>
              </a:rPr>
              <a:t>or</a:t>
            </a:r>
            <a:r>
              <a:rPr lang="es-ES" altLang="en-US" sz="2800" b="0" dirty="0">
                <a:latin typeface="Comic Sans MS" pitchFamily="66" charset="0"/>
              </a:rPr>
              <a:t> (catedrático?) Dr. </a:t>
            </a:r>
            <a:r>
              <a:rPr lang="es-ES" altLang="en-US" sz="2800" dirty="0" err="1">
                <a:latin typeface="Comic Sans MS" pitchFamily="66" charset="0"/>
              </a:rPr>
              <a:t>İrfan</a:t>
            </a:r>
            <a:r>
              <a:rPr lang="es-ES" altLang="en-US" sz="2800" dirty="0">
                <a:latin typeface="Comic Sans MS" pitchFamily="66" charset="0"/>
              </a:rPr>
              <a:t> </a:t>
            </a:r>
            <a:r>
              <a:rPr lang="es-ES" altLang="en-US" sz="2800" dirty="0" err="1">
                <a:latin typeface="Comic Sans MS" pitchFamily="66" charset="0"/>
              </a:rPr>
              <a:t>Özberk</a:t>
            </a:r>
            <a:r>
              <a:rPr lang="es-ES" altLang="en-US" sz="2800" b="0" dirty="0">
                <a:latin typeface="Comic Sans MS" pitchFamily="66" charset="0"/>
              </a:rPr>
              <a:t>, </a:t>
            </a:r>
            <a:endParaRPr lang="tr-TR" altLang="en-US" dirty="0">
              <a:latin typeface="Comic Sans MS" pitchFamily="66" charset="0"/>
            </a:endParaRP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2132856"/>
            <a:ext cx="8839200" cy="453650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s-ES" altLang="en-US" sz="1800" dirty="0">
                <a:latin typeface="Comic Sans MS" pitchFamily="66" charset="0"/>
              </a:rPr>
              <a:t>Nació en la ciudad de Nazilli de Turquía en 1958</a:t>
            </a:r>
          </a:p>
          <a:p>
            <a:pPr>
              <a:lnSpc>
                <a:spcPct val="80000"/>
              </a:lnSpc>
            </a:pPr>
            <a:r>
              <a:rPr lang="es-ES" altLang="en-US" sz="1800" dirty="0">
                <a:latin typeface="Comic Sans MS" pitchFamily="66" charset="0"/>
              </a:rPr>
              <a:t>Ensambló la facultad agrícola de Universidad de Ege en 1976 y graduó en 1981. </a:t>
            </a:r>
          </a:p>
          <a:p>
            <a:pPr>
              <a:lnSpc>
                <a:spcPct val="80000"/>
              </a:lnSpc>
            </a:pPr>
            <a:r>
              <a:rPr lang="es-ES" altLang="en-US" sz="1800" dirty="0">
                <a:latin typeface="Comic Sans MS" pitchFamily="66" charset="0"/>
              </a:rPr>
              <a:t>Trabajó en el Instituto agrícola del sureste de Anatolia en 1986. </a:t>
            </a:r>
          </a:p>
          <a:p>
            <a:pPr>
              <a:lnSpc>
                <a:spcPct val="80000"/>
              </a:lnSpc>
            </a:pPr>
            <a:r>
              <a:rPr lang="es-ES" altLang="en-US" sz="1800" dirty="0">
                <a:latin typeface="Comic Sans MS" pitchFamily="66" charset="0"/>
              </a:rPr>
              <a:t>Fue a México para los 8,5 meses de entrenamiento en "mejora del trigo" en 1987. </a:t>
            </a:r>
          </a:p>
          <a:p>
            <a:pPr>
              <a:lnSpc>
                <a:spcPct val="80000"/>
              </a:lnSpc>
            </a:pPr>
            <a:r>
              <a:rPr lang="es-ES" altLang="en-US" sz="1800" dirty="0">
                <a:latin typeface="Comic Sans MS" pitchFamily="66" charset="0"/>
              </a:rPr>
              <a:t>Hizo un Máster sobre la «mejoramiento de planta y la mejora de la cosecha" en la Universidad de Birmingham y la Universidad de la Reading a partir de 1990 a 1992. </a:t>
            </a:r>
          </a:p>
          <a:p>
            <a:pPr>
              <a:lnSpc>
                <a:spcPct val="80000"/>
              </a:lnSpc>
            </a:pPr>
            <a:r>
              <a:rPr lang="es-ES" altLang="en-US" sz="1800" dirty="0">
                <a:latin typeface="Comic Sans MS" pitchFamily="66" charset="0"/>
              </a:rPr>
              <a:t>Se graduó doctor (PhD) en el departamento del Cultivo Herbáceos de la Facultad de Agricultura en 1997. </a:t>
            </a:r>
          </a:p>
          <a:p>
            <a:pPr>
              <a:lnSpc>
                <a:spcPct val="80000"/>
              </a:lnSpc>
            </a:pPr>
            <a:r>
              <a:rPr lang="es-ES" altLang="en-US" sz="1800" dirty="0">
                <a:latin typeface="Comic Sans MS" pitchFamily="66" charset="0"/>
              </a:rPr>
              <a:t>Ha desarrollado (en común) 13 variedades de trigo duro, 2 variedades de trigo harinero y 2 de cebada .</a:t>
            </a:r>
          </a:p>
          <a:p>
            <a:pPr>
              <a:lnSpc>
                <a:spcPct val="80000"/>
              </a:lnSpc>
            </a:pPr>
            <a:r>
              <a:rPr lang="es-ES" altLang="en-US" sz="1800" dirty="0">
                <a:latin typeface="Comic Sans MS" pitchFamily="66" charset="0"/>
              </a:rPr>
              <a:t>Después trabajó en la  Facultad de Agricultura en la Universidad de Harran en 2000. </a:t>
            </a:r>
          </a:p>
          <a:p>
            <a:pPr>
              <a:lnSpc>
                <a:spcPct val="80000"/>
              </a:lnSpc>
            </a:pPr>
            <a:r>
              <a:rPr lang="es-ES" altLang="en-US" sz="1800" dirty="0">
                <a:latin typeface="Comic Sans MS" pitchFamily="66" charset="0"/>
              </a:rPr>
              <a:t>Calificado para el professorship de Assoc. en 2006 </a:t>
            </a:r>
          </a:p>
          <a:p>
            <a:pPr>
              <a:lnSpc>
                <a:spcPct val="80000"/>
              </a:lnSpc>
            </a:pPr>
            <a:r>
              <a:rPr lang="es-ES" altLang="en-US" sz="1800" dirty="0">
                <a:latin typeface="Comic Sans MS" pitchFamily="66" charset="0"/>
              </a:rPr>
              <a:t>Es profesor (catedrático?) desde 2012.</a:t>
            </a:r>
            <a:endParaRPr lang="es-ES" altLang="en-US" sz="1600" dirty="0"/>
          </a:p>
        </p:txBody>
      </p:sp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tr-TR"/>
          </a:p>
        </p:txBody>
      </p:sp>
      <p:pic>
        <p:nvPicPr>
          <p:cNvPr id="7" name="Picture 2" descr="C:\Users\IOZBERK\Desktop\belgelerim\resimlerim ara klasör\2018-2\IMG_07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886" y="39130"/>
            <a:ext cx="2160239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197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</a:t>
            </a:r>
            <a:r>
              <a:rPr lang="tr-T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background/A</a:t>
            </a:r>
            <a:r>
              <a:rPr lang="en-US" sz="3600" dirty="0" err="1">
                <a:solidFill>
                  <a:prstClr val="black"/>
                </a:solidFill>
                <a:latin typeface="arial"/>
              </a:rPr>
              <a:t>ntecedentes</a:t>
            </a:r>
            <a:r>
              <a:rPr lang="en-US" sz="3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/>
              </a:rPr>
              <a:t>históricos</a:t>
            </a:r>
            <a:r>
              <a:rPr lang="tr-T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0BD0D9"/>
              </a:buClr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Çayönü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Jarmo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excavations: Agricultural emergence first started in the Fertile Crescent 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(Braidwood and Breadwood,1950, Harlan,1981)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Where is the Fertile Crescent (FC)??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Hilly area between Euphrates and Tigris until Jordan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(Terence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ark.,2008)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0BD0D9"/>
              </a:buClr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 first used by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James Henry Breasted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(1938) 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Braidwood, 1972).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079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3"/>
            <a:ext cx="8352928" cy="548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368" y="4365104"/>
            <a:ext cx="216024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3851920" y="6237312"/>
            <a:ext cx="21602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900" dirty="0">
                <a:latin typeface="AdvP6975"/>
              </a:rPr>
              <a:t>Karacadağ’da Yaygın yabani </a:t>
            </a:r>
            <a:r>
              <a:rPr lang="tr-TR" sz="900" dirty="0" err="1">
                <a:latin typeface="AdvP6975"/>
              </a:rPr>
              <a:t>siyez</a:t>
            </a:r>
            <a:r>
              <a:rPr lang="tr-TR" sz="900" dirty="0">
                <a:latin typeface="AdvP6975"/>
              </a:rPr>
              <a:t> popülasyonu . Foto: </a:t>
            </a:r>
            <a:r>
              <a:rPr lang="tr-TR" sz="900" dirty="0" err="1">
                <a:latin typeface="AdvP6975"/>
              </a:rPr>
              <a:t>H.Özkan</a:t>
            </a:r>
            <a:r>
              <a:rPr lang="tr-TR" sz="900" dirty="0">
                <a:latin typeface="AdvP6975"/>
              </a:rPr>
              <a:t> </a:t>
            </a:r>
            <a:r>
              <a:rPr lang="en-US" sz="900" dirty="0">
                <a:latin typeface="AdvP6975"/>
              </a:rPr>
              <a:t> July 2004</a:t>
            </a:r>
            <a:endParaRPr lang="tr-TR" sz="900" dirty="0"/>
          </a:p>
        </p:txBody>
      </p:sp>
    </p:spTree>
    <p:extLst>
      <p:ext uri="{BB962C8B-B14F-4D97-AF65-F5344CB8AC3E}">
        <p14:creationId xmlns:p14="http://schemas.microsoft.com/office/powerpoint/2010/main" val="4179114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</a:t>
            </a:r>
            <a:r>
              <a:rPr lang="tr-T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background/A</a:t>
            </a:r>
            <a:r>
              <a:rPr lang="en-US" sz="3600" dirty="0" err="1">
                <a:solidFill>
                  <a:prstClr val="black"/>
                </a:solidFill>
                <a:latin typeface="arial"/>
              </a:rPr>
              <a:t>ntecedentes</a:t>
            </a:r>
            <a:r>
              <a:rPr lang="en-US" sz="3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/>
              </a:rPr>
              <a:t>históricos</a:t>
            </a:r>
            <a:r>
              <a:rPr lang="tr-T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Archeological excavations claim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Agriculture first emerged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Göbekli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Tepe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11,000 years ago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(Bird,1999)</a:t>
            </a:r>
          </a:p>
          <a:p>
            <a:pPr lvl="0">
              <a:buClr>
                <a:srgbClr val="0BD0D9"/>
              </a:buClr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0BD0D9"/>
              </a:buClr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Radiocarbon analysis indicated that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agriculture started 9,000-12,000 years ago</a:t>
            </a:r>
          </a:p>
          <a:p>
            <a:pPr lvl="0">
              <a:buClr>
                <a:srgbClr val="0BD0D9"/>
              </a:buClr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Zohary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Hopf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2000; Nesbitt, 2002; </a:t>
            </a:r>
            <a:r>
              <a:rPr lang="en-US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Salamini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ark., 2002; Hillman, 2000</a:t>
            </a:r>
            <a:r>
              <a:rPr lang="tr-TR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497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</a:t>
            </a:r>
            <a:r>
              <a:rPr lang="tr-T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background/A</a:t>
            </a:r>
            <a:r>
              <a:rPr lang="en-US" sz="3600" dirty="0" err="1">
                <a:solidFill>
                  <a:prstClr val="black"/>
                </a:solidFill>
                <a:latin typeface="arial"/>
              </a:rPr>
              <a:t>ntecedentes</a:t>
            </a:r>
            <a:r>
              <a:rPr lang="en-US" sz="3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/>
              </a:rPr>
              <a:t>históricos</a:t>
            </a:r>
            <a:r>
              <a:rPr lang="tr-T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buClr>
                <a:srgbClr val="0BD0D9"/>
              </a:buClr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20 years, studies with molecular markers (AFLP) </a:t>
            </a:r>
          </a:p>
          <a:p>
            <a:pPr lvl="0">
              <a:buClr>
                <a:srgbClr val="0BD0D9"/>
              </a:buClr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0BD0D9"/>
              </a:buClr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Nearest form of cultivated einkorn found in Karacadag</a:t>
            </a:r>
            <a:endParaRPr lang="en-US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0BD0D9"/>
              </a:buClr>
            </a:pPr>
            <a:r>
              <a:rPr lang="en-US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Heun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al.,1997;Diamond,2002; Mori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ark., 2003;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Özkan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ark., 2002; Luo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ark., 2007;Killian </a:t>
            </a:r>
            <a:r>
              <a:rPr lang="en-US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ark.,2007)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origin of 8 crops FC, 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 of them temperate cereals;  einkorn (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T.monococcu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), emmer (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T.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dicoccum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and barley (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H. vulgare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(Terence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ark., 2008).  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684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52128"/>
          </a:xfrm>
        </p:spPr>
        <p:txBody>
          <a:bodyPr>
            <a:normAutofit/>
          </a:bodyPr>
          <a:lstStyle/>
          <a:p>
            <a:pPr algn="ctr"/>
            <a:r>
              <a:rPr lang="tr-TR" sz="2400" dirty="0"/>
              <a:t>Difference between wild and cultivated </a:t>
            </a:r>
            <a:r>
              <a:rPr lang="es-ES" sz="2400" dirty="0"/>
              <a:t>e</a:t>
            </a:r>
            <a:r>
              <a:rPr lang="tr-TR" sz="2400" dirty="0"/>
              <a:t>inkorn/ Diferencia</a:t>
            </a:r>
            <a:r>
              <a:rPr lang="es-ES" sz="2400" dirty="0"/>
              <a:t>s</a:t>
            </a:r>
            <a:r>
              <a:rPr lang="tr-TR" sz="2400" dirty="0"/>
              <a:t> entre </a:t>
            </a:r>
            <a:r>
              <a:rPr lang="es-ES" sz="2400" dirty="0"/>
              <a:t>la escaña silvestre</a:t>
            </a:r>
            <a:r>
              <a:rPr lang="tr-TR" sz="2400" dirty="0"/>
              <a:t> y</a:t>
            </a:r>
            <a:r>
              <a:rPr lang="es-ES" sz="2400" dirty="0"/>
              <a:t> la</a:t>
            </a:r>
            <a:r>
              <a:rPr lang="tr-TR" sz="2400" dirty="0"/>
              <a:t> cultivad</a:t>
            </a:r>
            <a:r>
              <a:rPr lang="es-ES" sz="2400" dirty="0"/>
              <a:t>a </a:t>
            </a:r>
            <a:r>
              <a:rPr lang="tr-TR" sz="2400" dirty="0"/>
              <a:t> (Fig:</a:t>
            </a:r>
            <a:r>
              <a:rPr lang="es-ES" sz="2400" dirty="0"/>
              <a:t> </a:t>
            </a:r>
            <a:r>
              <a:rPr lang="tr-TR" sz="2400" dirty="0"/>
              <a:t>S.</a:t>
            </a:r>
            <a:r>
              <a:rPr lang="es-ES" sz="2400" dirty="0"/>
              <a:t> </a:t>
            </a:r>
            <a:r>
              <a:rPr lang="tr-TR" sz="2400" dirty="0"/>
              <a:t>Killian)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56792"/>
            <a:ext cx="5400600" cy="474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203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3354776" cy="1143000"/>
          </a:xfrm>
        </p:spPr>
        <p:txBody>
          <a:bodyPr>
            <a:normAutofit/>
          </a:bodyPr>
          <a:lstStyle/>
          <a:p>
            <a:r>
              <a:rPr lang="tr-TR" sz="2800" dirty="0"/>
              <a:t>Siyez (</a:t>
            </a:r>
            <a:r>
              <a:rPr lang="es-ES" sz="2800" dirty="0"/>
              <a:t>e</a:t>
            </a:r>
            <a:r>
              <a:rPr lang="tr-TR" sz="2800" dirty="0"/>
              <a:t>inkorn</a:t>
            </a:r>
            <a:r>
              <a:rPr lang="es-ES" sz="2800" dirty="0"/>
              <a:t>, escaña</a:t>
            </a:r>
            <a:r>
              <a:rPr lang="tr-TR" sz="2800" dirty="0"/>
              <a:t>) </a:t>
            </a:r>
          </a:p>
        </p:txBody>
      </p:sp>
      <p:pic>
        <p:nvPicPr>
          <p:cNvPr id="3074" name="Picture 2" descr="C:\Users\IOZBERK\Desktop\belgelerim\resimlerim ara klasör\2018-2\IMG_03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96752"/>
            <a:ext cx="5852582" cy="4389437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3344432" cy="326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67FFCADC-FF39-49B4-AD75-C8D5721D88FF}"/>
              </a:ext>
            </a:extLst>
          </p:cNvPr>
          <p:cNvSpPr txBox="1"/>
          <p:nvPr/>
        </p:nvSpPr>
        <p:spPr>
          <a:xfrm>
            <a:off x="683568" y="5586189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Hulled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tall</a:t>
            </a:r>
            <a:r>
              <a:rPr lang="tr-TR" dirty="0"/>
              <a:t>, </a:t>
            </a:r>
            <a:r>
              <a:rPr lang="tr-TR" dirty="0" err="1"/>
              <a:t>lodging</a:t>
            </a:r>
            <a:r>
              <a:rPr lang="tr-TR" dirty="0"/>
              <a:t> </a:t>
            </a:r>
            <a:r>
              <a:rPr lang="tr-TR" dirty="0" err="1"/>
              <a:t>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748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869560" cy="1143000"/>
          </a:xfrm>
        </p:spPr>
        <p:txBody>
          <a:bodyPr>
            <a:noAutofit/>
          </a:bodyPr>
          <a:lstStyle/>
          <a:p>
            <a:pPr algn="ctr"/>
            <a:r>
              <a:rPr lang="tr-TR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 background</a:t>
            </a:r>
            <a:r>
              <a:rPr lang="es-E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ntecedentes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históricos</a:t>
            </a:r>
            <a:r>
              <a:rPr lang="tr-TR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domestication evidences /</a:t>
            </a:r>
            <a:r>
              <a:rPr lang="es-E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evidencia</a:t>
            </a:r>
            <a:r>
              <a:rPr lang="es-E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tr-T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domesticación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shedding for both grain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spikelets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 Less hair, hooks and awn in grain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3. Increased kernel size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4. Less sensitivity to day length and temperature in germination and flowering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5. Increased homogeneity in tillering and maturity,</a:t>
            </a:r>
          </a:p>
          <a:p>
            <a:pPr marL="0" indent="0">
              <a:buNone/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483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 background</a:t>
            </a:r>
            <a:r>
              <a:rPr lang="es-E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dirty="0" err="1">
                <a:solidFill>
                  <a:prstClr val="black"/>
                </a:solidFill>
                <a:latin typeface="arial"/>
              </a:rPr>
              <a:t>ntecedentes</a:t>
            </a:r>
            <a:r>
              <a:rPr lang="en-US" sz="3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/>
              </a:rPr>
              <a:t>históricos</a:t>
            </a:r>
            <a:r>
              <a:rPr lang="tr-T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6. Increased plant homogeneity based on selection of compact growing habit plants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7. Increased suitability for bread making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(Hammer,1984; Brown,1999;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Salamini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ark.,2002; Terence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ark.,2008; Killian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ark.,2009).</a:t>
            </a:r>
          </a:p>
        </p:txBody>
      </p:sp>
    </p:spTree>
    <p:extLst>
      <p:ext uri="{BB962C8B-B14F-4D97-AF65-F5344CB8AC3E}">
        <p14:creationId xmlns:p14="http://schemas.microsoft.com/office/powerpoint/2010/main" val="3085207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200" dirty="0"/>
              <a:t>Spike forms of </a:t>
            </a:r>
            <a:r>
              <a:rPr lang="tr-TR" sz="3200" i="1" dirty="0"/>
              <a:t>Aegilops</a:t>
            </a:r>
            <a:r>
              <a:rPr lang="tr-TR" sz="3200" dirty="0"/>
              <a:t> </a:t>
            </a:r>
            <a:r>
              <a:rPr lang="es-ES" sz="3200" dirty="0"/>
              <a:t>and</a:t>
            </a:r>
            <a:r>
              <a:rPr lang="tr-TR" sz="3200" dirty="0"/>
              <a:t> </a:t>
            </a:r>
            <a:r>
              <a:rPr lang="tr-TR" sz="3200" i="1" dirty="0"/>
              <a:t>Triticum</a:t>
            </a:r>
            <a:r>
              <a:rPr lang="tr-TR" sz="3200" dirty="0"/>
              <a:t> species during the course of domestication</a:t>
            </a:r>
            <a:r>
              <a:rPr lang="es-ES" sz="3200" dirty="0"/>
              <a:t> </a:t>
            </a:r>
            <a:r>
              <a:rPr lang="tr-TR" sz="3200" dirty="0"/>
              <a:t>/</a:t>
            </a:r>
            <a:r>
              <a:rPr lang="es-ES" sz="3200" dirty="0"/>
              <a:t>Formas de espiga </a:t>
            </a:r>
            <a:r>
              <a:rPr lang="tr-TR" sz="3200" dirty="0"/>
              <a:t>de </a:t>
            </a:r>
            <a:r>
              <a:rPr lang="tr-TR" sz="3200" i="1" dirty="0"/>
              <a:t>Aegilops</a:t>
            </a:r>
            <a:r>
              <a:rPr lang="tr-TR" sz="3200" dirty="0"/>
              <a:t> y </a:t>
            </a:r>
            <a:r>
              <a:rPr lang="tr-TR" sz="3200" i="1" dirty="0"/>
              <a:t>Triticum</a:t>
            </a:r>
            <a:r>
              <a:rPr lang="tr-TR" sz="3200" dirty="0"/>
              <a:t> durante evoluci</a:t>
            </a:r>
            <a:r>
              <a:rPr lang="es-ES" sz="3200" dirty="0" err="1"/>
              <a:t>ó</a:t>
            </a:r>
            <a:r>
              <a:rPr lang="tr-TR" sz="3200" dirty="0"/>
              <a:t>n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272808" cy="54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4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48544"/>
            <a:ext cx="1979612" cy="1484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203575" y="663575"/>
            <a:ext cx="5762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3600" i="0"/>
              <a:t>X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692100"/>
            <a:ext cx="1296987" cy="1728788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2339975" y="1455738"/>
            <a:ext cx="1439863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pic>
        <p:nvPicPr>
          <p:cNvPr id="2151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313682"/>
            <a:ext cx="1871663" cy="1403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1" name="Line 8"/>
          <p:cNvSpPr>
            <a:spLocks noChangeShapeType="1"/>
          </p:cNvSpPr>
          <p:nvPr/>
        </p:nvSpPr>
        <p:spPr bwMode="auto">
          <a:xfrm flipV="1">
            <a:off x="7000875" y="1143000"/>
            <a:ext cx="642938" cy="46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pic>
        <p:nvPicPr>
          <p:cNvPr id="21512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0" y="693564"/>
            <a:ext cx="1408113" cy="151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/>
          <a:stretch>
            <a:fillRect/>
          </a:stretch>
        </p:blipFill>
        <p:spPr bwMode="auto">
          <a:xfrm>
            <a:off x="7715250" y="3214688"/>
            <a:ext cx="985838" cy="2736850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4" name="Line 11"/>
          <p:cNvSpPr>
            <a:spLocks noChangeShapeType="1"/>
          </p:cNvSpPr>
          <p:nvPr/>
        </p:nvSpPr>
        <p:spPr bwMode="auto">
          <a:xfrm>
            <a:off x="4932363" y="2392363"/>
            <a:ext cx="2711450" cy="1724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1515" name="Line 13"/>
          <p:cNvSpPr>
            <a:spLocks noChangeShapeType="1"/>
          </p:cNvSpPr>
          <p:nvPr/>
        </p:nvSpPr>
        <p:spPr bwMode="auto">
          <a:xfrm flipH="1">
            <a:off x="6357938" y="4394200"/>
            <a:ext cx="1214437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pic>
        <p:nvPicPr>
          <p:cNvPr id="21516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286694"/>
            <a:ext cx="1908175" cy="1430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7" name="Text Box 15"/>
          <p:cNvSpPr txBox="1">
            <a:spLocks noChangeArrowheads="1"/>
          </p:cNvSpPr>
          <p:nvPr/>
        </p:nvSpPr>
        <p:spPr bwMode="auto">
          <a:xfrm>
            <a:off x="2484438" y="2398713"/>
            <a:ext cx="574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3600" i="0"/>
              <a:t>X</a:t>
            </a:r>
          </a:p>
        </p:txBody>
      </p:sp>
      <p:sp>
        <p:nvSpPr>
          <p:cNvPr id="21518" name="Line 17"/>
          <p:cNvSpPr>
            <a:spLocks noChangeShapeType="1"/>
          </p:cNvSpPr>
          <p:nvPr/>
        </p:nvSpPr>
        <p:spPr bwMode="auto">
          <a:xfrm>
            <a:off x="1258888" y="3182938"/>
            <a:ext cx="955675" cy="81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1519" name="Line 18"/>
          <p:cNvSpPr>
            <a:spLocks noChangeShapeType="1"/>
          </p:cNvSpPr>
          <p:nvPr/>
        </p:nvSpPr>
        <p:spPr bwMode="auto">
          <a:xfrm flipH="1">
            <a:off x="2286000" y="3182938"/>
            <a:ext cx="1709738" cy="81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pic>
        <p:nvPicPr>
          <p:cNvPr id="21520" name="Picture 25" descr="w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4259263"/>
            <a:ext cx="1841500" cy="2262187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30" descr="pd22556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7" r="4654" b="16833"/>
          <a:stretch>
            <a:fillRect/>
          </a:stretch>
        </p:blipFill>
        <p:spPr bwMode="auto">
          <a:xfrm>
            <a:off x="1428750" y="4071938"/>
            <a:ext cx="1881188" cy="2284412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22" name="Line 6"/>
          <p:cNvSpPr>
            <a:spLocks noChangeShapeType="1"/>
          </p:cNvSpPr>
          <p:nvPr/>
        </p:nvSpPr>
        <p:spPr bwMode="auto">
          <a:xfrm flipH="1">
            <a:off x="3779838" y="1671638"/>
            <a:ext cx="576262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1283" name="Text Box 34"/>
          <p:cNvSpPr txBox="1">
            <a:spLocks noChangeArrowheads="1"/>
          </p:cNvSpPr>
          <p:nvPr/>
        </p:nvSpPr>
        <p:spPr bwMode="auto">
          <a:xfrm>
            <a:off x="1187450" y="1455738"/>
            <a:ext cx="180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1400" dirty="0" err="1">
                <a:solidFill>
                  <a:schemeClr val="bg1"/>
                </a:solidFill>
                <a:latin typeface="Lucida Sans Unicode" panose="020B0602030504020204" pitchFamily="34" charset="0"/>
              </a:rPr>
              <a:t>Ae</a:t>
            </a:r>
            <a:r>
              <a:rPr lang="tr-TR" altLang="tr-TR" sz="1400" dirty="0">
                <a:solidFill>
                  <a:schemeClr val="bg1"/>
                </a:solidFill>
                <a:latin typeface="Lucida Sans Unicode" panose="020B0602030504020204" pitchFamily="34" charset="0"/>
              </a:rPr>
              <a:t>. </a:t>
            </a:r>
            <a:r>
              <a:rPr lang="tr-TR" altLang="tr-TR" sz="1400" dirty="0" err="1">
                <a:solidFill>
                  <a:schemeClr val="bg1"/>
                </a:solidFill>
                <a:latin typeface="Lucida Sans Unicode" panose="020B0602030504020204" pitchFamily="34" charset="0"/>
              </a:rPr>
              <a:t>speltoides</a:t>
            </a:r>
            <a:endParaRPr lang="tr-TR" altLang="tr-TR" sz="1400" dirty="0">
              <a:solidFill>
                <a:schemeClr val="bg1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21524" name="Text Box 37"/>
          <p:cNvSpPr txBox="1">
            <a:spLocks noChangeArrowheads="1"/>
          </p:cNvSpPr>
          <p:nvPr/>
        </p:nvSpPr>
        <p:spPr bwMode="auto">
          <a:xfrm>
            <a:off x="4140200" y="1311275"/>
            <a:ext cx="1152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1400">
                <a:latin typeface="Lucida Sans Unicode" panose="020B0602030504020204" pitchFamily="34" charset="0"/>
              </a:rPr>
              <a:t>T. urartu</a:t>
            </a:r>
          </a:p>
        </p:txBody>
      </p:sp>
      <p:sp>
        <p:nvSpPr>
          <p:cNvPr id="11285" name="Text Box 38"/>
          <p:cNvSpPr txBox="1">
            <a:spLocks noChangeArrowheads="1"/>
          </p:cNvSpPr>
          <p:nvPr/>
        </p:nvSpPr>
        <p:spPr bwMode="auto">
          <a:xfrm rot="-1705272">
            <a:off x="7624763" y="3675063"/>
            <a:ext cx="126841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1400">
                <a:solidFill>
                  <a:schemeClr val="bg1"/>
                </a:solidFill>
                <a:latin typeface="Lucida Sans Unicode" panose="020B0602030504020204" pitchFamily="34" charset="0"/>
              </a:rPr>
              <a:t>T. dicoccon</a:t>
            </a:r>
          </a:p>
        </p:txBody>
      </p:sp>
      <p:sp>
        <p:nvSpPr>
          <p:cNvPr id="21526" name="Text Box 39"/>
          <p:cNvSpPr txBox="1">
            <a:spLocks noChangeArrowheads="1"/>
          </p:cNvSpPr>
          <p:nvPr/>
        </p:nvSpPr>
        <p:spPr bwMode="auto">
          <a:xfrm>
            <a:off x="7704138" y="1537628"/>
            <a:ext cx="13684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sz="1400" dirty="0">
                <a:latin typeface="Lucida Sans Unicode" panose="020B0602030504020204" pitchFamily="34" charset="0"/>
              </a:rPr>
              <a:t>T.</a:t>
            </a:r>
            <a:r>
              <a:rPr lang="es-ES" altLang="tr-TR" sz="1400" dirty="0">
                <a:latin typeface="Lucida Sans Unicode" panose="020B0602030504020204" pitchFamily="34" charset="0"/>
              </a:rPr>
              <a:t> </a:t>
            </a:r>
            <a:r>
              <a:rPr lang="tr-TR" altLang="tr-TR" sz="1400" dirty="0">
                <a:latin typeface="Lucida Sans Unicode" panose="020B0602030504020204" pitchFamily="34" charset="0"/>
              </a:rPr>
              <a:t>monococcum</a:t>
            </a:r>
          </a:p>
        </p:txBody>
      </p:sp>
      <p:sp>
        <p:nvSpPr>
          <p:cNvPr id="11287" name="Text Box 40"/>
          <p:cNvSpPr txBox="1">
            <a:spLocks noChangeArrowheads="1"/>
          </p:cNvSpPr>
          <p:nvPr/>
        </p:nvSpPr>
        <p:spPr bwMode="auto">
          <a:xfrm>
            <a:off x="3348038" y="3095625"/>
            <a:ext cx="1439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1400">
                <a:solidFill>
                  <a:schemeClr val="bg1"/>
                </a:solidFill>
                <a:latin typeface="Lucida Sans Unicode" panose="020B0602030504020204" pitchFamily="34" charset="0"/>
              </a:rPr>
              <a:t>T. dicoccoides</a:t>
            </a:r>
          </a:p>
        </p:txBody>
      </p:sp>
      <p:sp>
        <p:nvSpPr>
          <p:cNvPr id="21528" name="Text Box 41"/>
          <p:cNvSpPr txBox="1">
            <a:spLocks noChangeArrowheads="1"/>
          </p:cNvSpPr>
          <p:nvPr/>
        </p:nvSpPr>
        <p:spPr bwMode="auto">
          <a:xfrm>
            <a:off x="395288" y="3000375"/>
            <a:ext cx="1890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1400">
                <a:solidFill>
                  <a:schemeClr val="bg1"/>
                </a:solidFill>
                <a:latin typeface="Lucida Sans Unicode" panose="020B0602030504020204" pitchFamily="34" charset="0"/>
              </a:rPr>
              <a:t>Ae. tauschii</a:t>
            </a:r>
          </a:p>
        </p:txBody>
      </p:sp>
      <p:sp>
        <p:nvSpPr>
          <p:cNvPr id="21529" name="Text Box 43"/>
          <p:cNvSpPr txBox="1">
            <a:spLocks noChangeArrowheads="1"/>
          </p:cNvSpPr>
          <p:nvPr/>
        </p:nvSpPr>
        <p:spPr bwMode="auto">
          <a:xfrm>
            <a:off x="1643063" y="4357688"/>
            <a:ext cx="1439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1400">
                <a:solidFill>
                  <a:schemeClr val="bg1"/>
                </a:solidFill>
                <a:latin typeface="Lucida Sans Unicode" panose="020B0602030504020204" pitchFamily="34" charset="0"/>
              </a:rPr>
              <a:t>T. aestivum</a:t>
            </a:r>
          </a:p>
        </p:txBody>
      </p:sp>
      <p:sp>
        <p:nvSpPr>
          <p:cNvPr id="11290" name="Text Box 38"/>
          <p:cNvSpPr txBox="1">
            <a:spLocks noChangeArrowheads="1"/>
          </p:cNvSpPr>
          <p:nvPr/>
        </p:nvSpPr>
        <p:spPr bwMode="auto">
          <a:xfrm>
            <a:off x="4643438" y="5835650"/>
            <a:ext cx="1649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1400">
                <a:solidFill>
                  <a:schemeClr val="bg1"/>
                </a:solidFill>
                <a:latin typeface="Lucida Sans Unicode" panose="020B0602030504020204" pitchFamily="34" charset="0"/>
              </a:rPr>
              <a:t>T. durum</a:t>
            </a:r>
          </a:p>
        </p:txBody>
      </p:sp>
      <p:pic>
        <p:nvPicPr>
          <p:cNvPr id="31" name="Picture 2" descr="G:\ESKİ BİLGİSAYAR\D\yeni belgelerim yedek\Belgelerim\Resimlerim\Haymana\Haymana2002\T.mono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09"/>
          <a:stretch>
            <a:fillRect/>
          </a:stretch>
        </p:blipFill>
        <p:spPr bwMode="auto">
          <a:xfrm>
            <a:off x="5929313" y="644029"/>
            <a:ext cx="12573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4" name="Text Box 37"/>
          <p:cNvSpPr txBox="1">
            <a:spLocks noChangeArrowheads="1"/>
          </p:cNvSpPr>
          <p:nvPr/>
        </p:nvSpPr>
        <p:spPr bwMode="auto">
          <a:xfrm>
            <a:off x="5857875" y="1463675"/>
            <a:ext cx="1152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1400">
                <a:solidFill>
                  <a:schemeClr val="bg1"/>
                </a:solidFill>
                <a:latin typeface="Lucida Sans Unicode" panose="020B0602030504020204" pitchFamily="34" charset="0"/>
              </a:rPr>
              <a:t>T. boeoticum</a:t>
            </a:r>
          </a:p>
        </p:txBody>
      </p:sp>
      <p:sp>
        <p:nvSpPr>
          <p:cNvPr id="2" name="Metin kutusu 1"/>
          <p:cNvSpPr txBox="1"/>
          <p:nvPr/>
        </p:nvSpPr>
        <p:spPr>
          <a:xfrm>
            <a:off x="899592" y="0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i="0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cs typeface="Arial" panose="020B0604020202020204" pitchFamily="34" charset="0"/>
              </a:rPr>
              <a:t>Evolution of wheat/ Ev</a:t>
            </a:r>
            <a:r>
              <a:rPr lang="es-ES" sz="2800" b="1" i="0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cs typeface="Arial" panose="020B0604020202020204" pitchFamily="34" charset="0"/>
              </a:rPr>
              <a:t>o</a:t>
            </a:r>
            <a:r>
              <a:rPr lang="tr-TR" sz="2800" b="1" i="0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cs typeface="Arial" panose="020B0604020202020204" pitchFamily="34" charset="0"/>
              </a:rPr>
              <a:t>luci</a:t>
            </a:r>
            <a:r>
              <a:rPr lang="es-ES" sz="2800" b="1" i="0" dirty="0" err="1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cs typeface="Arial" panose="020B0604020202020204" pitchFamily="34" charset="0"/>
              </a:rPr>
              <a:t>ó</a:t>
            </a:r>
            <a:r>
              <a:rPr lang="tr-TR" sz="2800" b="1" i="0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cs typeface="Arial" panose="020B0604020202020204" pitchFamily="34" charset="0"/>
              </a:rPr>
              <a:t>n del trigo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16FD508-078C-4752-9E14-81B3F72AB326}"/>
              </a:ext>
            </a:extLst>
          </p:cNvPr>
          <p:cNvSpPr txBox="1"/>
          <p:nvPr/>
        </p:nvSpPr>
        <p:spPr>
          <a:xfrm>
            <a:off x="4294189" y="1724893"/>
            <a:ext cx="493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AA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42AAB6FB-DD11-497D-9D25-4327243F4473}"/>
              </a:ext>
            </a:extLst>
          </p:cNvPr>
          <p:cNvSpPr txBox="1"/>
          <p:nvPr/>
        </p:nvSpPr>
        <p:spPr>
          <a:xfrm>
            <a:off x="1547664" y="1885862"/>
            <a:ext cx="611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BB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23637AC-A5BA-4EDA-85FF-7841F2B161EC}"/>
              </a:ext>
            </a:extLst>
          </p:cNvPr>
          <p:cNvSpPr txBox="1"/>
          <p:nvPr/>
        </p:nvSpPr>
        <p:spPr>
          <a:xfrm>
            <a:off x="872197" y="3308350"/>
            <a:ext cx="556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DD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F841A1E-5DB4-4E7A-9F91-73CC7E0AAE80}"/>
              </a:ext>
            </a:extLst>
          </p:cNvPr>
          <p:cNvSpPr txBox="1"/>
          <p:nvPr/>
        </p:nvSpPr>
        <p:spPr>
          <a:xfrm>
            <a:off x="3659188" y="3429000"/>
            <a:ext cx="76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AABB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75AB6B9-B218-4AFA-BB52-572B560CF2DB}"/>
              </a:ext>
            </a:extLst>
          </p:cNvPr>
          <p:cNvSpPr txBox="1"/>
          <p:nvPr/>
        </p:nvSpPr>
        <p:spPr>
          <a:xfrm>
            <a:off x="1547664" y="5989637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AABBDD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13B52B7-D653-4127-BA10-E8BB333D3D04}"/>
              </a:ext>
            </a:extLst>
          </p:cNvPr>
          <p:cNvSpPr txBox="1"/>
          <p:nvPr/>
        </p:nvSpPr>
        <p:spPr>
          <a:xfrm>
            <a:off x="4787900" y="6143625"/>
            <a:ext cx="93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AABB</a:t>
            </a:r>
          </a:p>
        </p:txBody>
      </p:sp>
    </p:spTree>
    <p:extLst>
      <p:ext uri="{BB962C8B-B14F-4D97-AF65-F5344CB8AC3E}">
        <p14:creationId xmlns:p14="http://schemas.microsoft.com/office/powerpoint/2010/main" val="4222860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V</a:t>
            </a:r>
            <a:r>
              <a:rPr lang="es-ES" dirty="0"/>
              <a:t>ariedades locales de trigo</a:t>
            </a:r>
            <a:r>
              <a:rPr lang="tr-TR" dirty="0"/>
              <a:t> </a:t>
            </a:r>
            <a:r>
              <a:rPr lang="es-ES" dirty="0"/>
              <a:t>en </a:t>
            </a:r>
            <a:r>
              <a:rPr lang="tr-TR" dirty="0"/>
              <a:t>M</a:t>
            </a:r>
            <a:r>
              <a:rPr lang="es-ES" dirty="0"/>
              <a:t>esopotamia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Prof.Dr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 İrfan ÖZBERK</a:t>
            </a: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Dept.Planta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Campo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Universitad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de Harran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Şanlıurfa,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Turqia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519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</a:t>
            </a:r>
            <a:r>
              <a:rPr lang="tr-T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background/A</a:t>
            </a:r>
            <a:r>
              <a:rPr lang="en-US" sz="3600" dirty="0" err="1">
                <a:solidFill>
                  <a:prstClr val="black"/>
                </a:solidFill>
                <a:latin typeface="arial"/>
              </a:rPr>
              <a:t>ntecedentes</a:t>
            </a:r>
            <a:r>
              <a:rPr lang="en-US" sz="3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/>
              </a:rPr>
              <a:t>históricos</a:t>
            </a:r>
            <a:r>
              <a:rPr lang="tr-T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 of a landrace / definición de variedad local:</a:t>
            </a: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historical background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not developed by modern plant breeding methods- presence of unique characteristics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not genetically homogeneous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limited yielding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usually suitable for self sufficient farming-local adaptation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suitable for local dishes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dynamic population structure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(Zeven,1999; Camacho Villa et al. 2006; Özberk, 2018 ).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814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 background</a:t>
            </a:r>
            <a:r>
              <a:rPr lang="es-E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dirty="0" err="1">
                <a:solidFill>
                  <a:prstClr val="black"/>
                </a:solidFill>
                <a:latin typeface="arial"/>
              </a:rPr>
              <a:t>ntecedentes</a:t>
            </a:r>
            <a:r>
              <a:rPr lang="en-US" sz="3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/>
              </a:rPr>
              <a:t>históricos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evolutional period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landraces derived - genetically heterogeneous - suitable for semi dryland conditions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Jaradat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1992; Brown, 2000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traits of landraces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Growing habit-tolerance to cold and drought-early vigor-heading and maturity periods- grain filling period and some quality traits 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(Masood ve ark., 2005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6663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</a:t>
            </a:r>
            <a:r>
              <a:rPr lang="tr-T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background/A</a:t>
            </a:r>
            <a:r>
              <a:rPr lang="en-US" sz="3600" dirty="0" err="1">
                <a:solidFill>
                  <a:prstClr val="black"/>
                </a:solidFill>
                <a:latin typeface="arial"/>
              </a:rPr>
              <a:t>ntecedentes</a:t>
            </a:r>
            <a:r>
              <a:rPr lang="en-US" sz="3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/>
              </a:rPr>
              <a:t>históricos</a:t>
            </a:r>
            <a:r>
              <a:rPr lang="tr-T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tr-T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s-E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es-E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names</a:t>
            </a:r>
            <a:r>
              <a:rPr lang="tr-T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?/ </a:t>
            </a:r>
            <a:r>
              <a:rPr lang="es-E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tr-T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tr-T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 se llama</a:t>
            </a:r>
            <a:r>
              <a:rPr lang="es-E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tr-T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tr-TR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Morphological structure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Spike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lenght</a:t>
            </a:r>
            <a:r>
              <a:rPr lang="en-US" dirty="0">
                <a:latin typeface="Arial" pitchFamily="34" charset="0"/>
                <a:cs typeface="Arial" pitchFamily="34" charset="0"/>
              </a:rPr>
              <a:t>, shape, awn and spike color (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karakılçık</a:t>
            </a:r>
            <a:r>
              <a:rPr lang="en-US" dirty="0">
                <a:latin typeface="Arial" pitchFamily="34" charset="0"/>
                <a:cs typeface="Arial" pitchFamily="34" charset="0"/>
              </a:rPr>
              <a:t>), awn/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awnedless</a:t>
            </a:r>
            <a:r>
              <a:rPr lang="en-US" dirty="0"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köse</a:t>
            </a:r>
            <a:r>
              <a:rPr lang="en-US" dirty="0">
                <a:latin typeface="Arial" pitchFamily="34" charset="0"/>
                <a:cs typeface="Arial" pitchFamily="34" charset="0"/>
              </a:rPr>
              <a:t>),grain color (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kızılca</a:t>
            </a:r>
            <a:r>
              <a:rPr lang="en-US" dirty="0">
                <a:latin typeface="Arial" pitchFamily="34" charset="0"/>
                <a:cs typeface="Arial" pitchFamily="34" charset="0"/>
              </a:rPr>
              <a:t>), grain plumpness, grain hardness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Geographical location </a:t>
            </a:r>
            <a:r>
              <a:rPr lang="en-US" dirty="0">
                <a:latin typeface="Arial" pitchFamily="34" charset="0"/>
                <a:cs typeface="Arial" pitchFamily="34" charset="0"/>
              </a:rPr>
              <a:t>(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Havrani</a:t>
            </a:r>
            <a:r>
              <a:rPr lang="en-US" dirty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Growing habit </a:t>
            </a:r>
            <a:r>
              <a:rPr lang="en-US" dirty="0">
                <a:latin typeface="Arial" pitchFamily="34" charset="0"/>
                <a:cs typeface="Arial" pitchFamily="34" charset="0"/>
              </a:rPr>
              <a:t>: spring or winter type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Due to the name of seed holder</a:t>
            </a:r>
            <a:r>
              <a:rPr lang="en-US" dirty="0">
                <a:latin typeface="Arial" pitchFamily="34" charset="0"/>
                <a:cs typeface="Arial" pitchFamily="34" charset="0"/>
              </a:rPr>
              <a:t>: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Hacı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halil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gibi</a:t>
            </a:r>
            <a:r>
              <a:rPr lang="en-US" dirty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Suitability for end product</a:t>
            </a:r>
            <a:r>
              <a:rPr lang="en-US" dirty="0">
                <a:latin typeface="Arial" pitchFamily="34" charset="0"/>
                <a:cs typeface="Arial" pitchFamily="34" charset="0"/>
              </a:rPr>
              <a:t>: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Aşure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>
                <a:latin typeface="Arial" panose="020B0604020202020204" pitchFamily="34" charset="0"/>
                <a:cs typeface="Arial" panose="020B0604020202020204" pitchFamily="34" charset="0"/>
              </a:rPr>
              <a:t>Disposition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0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4000" dirty="0" err="1"/>
              <a:t>disposición</a:t>
            </a:r>
            <a:endParaRPr lang="tr-T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Historical background /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 err="1">
                <a:latin typeface="arial"/>
              </a:rPr>
              <a:t>ntecedentes</a:t>
            </a:r>
            <a:r>
              <a:rPr lang="en-US" dirty="0">
                <a:latin typeface="arial"/>
              </a:rPr>
              <a:t> </a:t>
            </a:r>
            <a:r>
              <a:rPr lang="en-US" dirty="0" err="1">
                <a:latin typeface="arial"/>
              </a:rPr>
              <a:t>históricos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2.Landraces and characteristics / Variedades locales y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3. Current situation /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situación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actual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4. Future trends /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Futuras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tendencias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190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tr-TR" sz="3600" dirty="0"/>
              <a:t>Characteristics of landraces</a:t>
            </a:r>
            <a:r>
              <a:rPr lang="es-ES" sz="3600" dirty="0"/>
              <a:t> </a:t>
            </a:r>
            <a:r>
              <a:rPr lang="tr-TR" sz="3600" dirty="0"/>
              <a:t>/ caracter</a:t>
            </a:r>
            <a:r>
              <a:rPr lang="es-ES" sz="3600" dirty="0"/>
              <a:t>í</a:t>
            </a:r>
            <a:r>
              <a:rPr lang="tr-TR" sz="3600" dirty="0"/>
              <a:t>sticas</a:t>
            </a:r>
            <a:r>
              <a:rPr lang="es-ES" sz="3600" dirty="0"/>
              <a:t> de variedades locales de trigo</a:t>
            </a:r>
            <a:endParaRPr lang="tr-TR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Compare to modern varieties</a:t>
            </a:r>
            <a:r>
              <a:rPr lang="en-US" dirty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Higher biological yield, higher transpiration rate, lower root dry weight,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Higher carbo</a:t>
            </a:r>
            <a:r>
              <a:rPr lang="tr-TR" dirty="0">
                <a:latin typeface="Arial" pitchFamily="34" charset="0"/>
                <a:cs typeface="Arial" pitchFamily="34" charset="0"/>
              </a:rPr>
              <a:t>n</a:t>
            </a:r>
            <a:r>
              <a:rPr lang="en-US" dirty="0">
                <a:latin typeface="Arial" pitchFamily="34" charset="0"/>
                <a:cs typeface="Arial" pitchFamily="34" charset="0"/>
              </a:rPr>
              <a:t>hydrate concentration results in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early maturity 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1900" dirty="0" err="1">
                <a:latin typeface="Arial" pitchFamily="34" charset="0"/>
                <a:cs typeface="Arial" pitchFamily="34" charset="0"/>
              </a:rPr>
              <a:t>Jaradat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, 2012) 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Lower grain yielding,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Escapes from drought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Ayed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ve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ark.,2010)</a:t>
            </a:r>
          </a:p>
          <a:p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225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3600" dirty="0"/>
              <a:t>Characteristics of </a:t>
            </a:r>
            <a:r>
              <a:rPr lang="es-ES" sz="3600" dirty="0"/>
              <a:t>a </a:t>
            </a:r>
            <a:r>
              <a:rPr lang="tr-TR" sz="3600" dirty="0"/>
              <a:t>landrace / </a:t>
            </a:r>
            <a:r>
              <a:rPr lang="es-ES" sz="3600" dirty="0"/>
              <a:t>C</a:t>
            </a:r>
            <a:r>
              <a:rPr lang="tr-TR" sz="3600" dirty="0"/>
              <a:t>aracter</a:t>
            </a:r>
            <a:r>
              <a:rPr lang="es-ES" sz="3600" dirty="0"/>
              <a:t>í</a:t>
            </a:r>
            <a:r>
              <a:rPr lang="tr-TR" sz="3600" dirty="0"/>
              <a:t>sticas</a:t>
            </a:r>
            <a:r>
              <a:rPr lang="es-ES" sz="3600" dirty="0"/>
              <a:t> de</a:t>
            </a:r>
            <a:r>
              <a:rPr lang="tr-TR" sz="3600" dirty="0"/>
              <a:t> </a:t>
            </a:r>
            <a:r>
              <a:rPr lang="es-ES" sz="3600" dirty="0"/>
              <a:t>variedades locales de trigo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Compare to modern V/s;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Generally alternative growing habit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Lower harvest index.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Adaptation to lower nitrogen rate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Genç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ve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ark.,2005),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Higher for micronutrient content (Cu, Fe, Mg, Mn, P, Se, Zn)</a:t>
            </a:r>
          </a:p>
          <a:p>
            <a:endParaRPr lang="tr-TR" dirty="0">
              <a:latin typeface="Arial" pitchFamily="34" charset="0"/>
              <a:cs typeface="Arial" pitchFamily="34" charset="0"/>
            </a:endParaRPr>
          </a:p>
          <a:p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225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3600" dirty="0"/>
              <a:t>Characteristics of land race in SE Anatolia / </a:t>
            </a:r>
            <a:r>
              <a:rPr lang="es-ES" sz="3600" dirty="0"/>
              <a:t>C</a:t>
            </a:r>
            <a:r>
              <a:rPr lang="tr-TR" sz="3600" dirty="0"/>
              <a:t>aracter</a:t>
            </a:r>
            <a:r>
              <a:rPr lang="es-ES" sz="3600" dirty="0"/>
              <a:t>í</a:t>
            </a:r>
            <a:r>
              <a:rPr lang="tr-TR" sz="3600" dirty="0"/>
              <a:t>sticas </a:t>
            </a:r>
            <a:r>
              <a:rPr lang="es-ES" sz="3600" dirty="0"/>
              <a:t>variedades locales de trigo</a:t>
            </a:r>
            <a:r>
              <a:rPr lang="tr-TR" sz="3600" dirty="0"/>
              <a:t> en </a:t>
            </a:r>
            <a:r>
              <a:rPr lang="tr-TR" sz="3600" dirty="0" err="1"/>
              <a:t>Sureste</a:t>
            </a:r>
            <a:r>
              <a:rPr lang="tr-TR" sz="3600" dirty="0"/>
              <a:t> Anatolia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Various researchers revealed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 </a:t>
            </a:r>
          </a:p>
          <a:p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</a:t>
            </a:r>
            <a:r>
              <a:rPr lang="tr-T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ging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type</a:t>
            </a:r>
          </a:p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Less response to chemical fertilizer</a:t>
            </a:r>
          </a:p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Non suitability for combine harvesting</a:t>
            </a:r>
          </a:p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Susceptible to major foliar diseases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But;</a:t>
            </a:r>
          </a:p>
          <a:p>
            <a:r>
              <a:rPr lang="en-US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Good adaptation, ability to stand adverse conditions</a:t>
            </a:r>
          </a:p>
          <a:p>
            <a:r>
              <a:rPr lang="en-US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Good grain quality</a:t>
            </a:r>
          </a:p>
          <a:p>
            <a:r>
              <a:rPr lang="en-US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Generally plumb grain</a:t>
            </a:r>
          </a:p>
          <a:p>
            <a:endParaRPr lang="tr-TR" dirty="0">
              <a:latin typeface="Arial" pitchFamily="34" charset="0"/>
              <a:cs typeface="Arial" pitchFamily="34" charset="0"/>
            </a:endParaRPr>
          </a:p>
          <a:p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225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3600" dirty="0"/>
              <a:t>Characteristics of landrace in SE Anatolia / </a:t>
            </a:r>
            <a:r>
              <a:rPr lang="es-ES" sz="3600" dirty="0"/>
              <a:t>C</a:t>
            </a:r>
            <a:r>
              <a:rPr lang="tr-TR" sz="3600" dirty="0"/>
              <a:t>aracter</a:t>
            </a:r>
            <a:r>
              <a:rPr lang="es-ES" sz="3600" dirty="0"/>
              <a:t>í</a:t>
            </a:r>
            <a:r>
              <a:rPr lang="tr-TR" sz="3600" dirty="0"/>
              <a:t>sticas </a:t>
            </a:r>
            <a:r>
              <a:rPr lang="es-ES" sz="3600" dirty="0"/>
              <a:t>variedades locales de trigo</a:t>
            </a:r>
            <a:r>
              <a:rPr lang="tr-TR" sz="3600" dirty="0"/>
              <a:t> en </a:t>
            </a:r>
            <a:r>
              <a:rPr lang="tr-TR" sz="3600" dirty="0" err="1"/>
              <a:t>Sureste</a:t>
            </a:r>
            <a:r>
              <a:rPr lang="tr-TR" sz="3600" dirty="0"/>
              <a:t> Anatolia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Stalk and hay palatable for animals </a:t>
            </a:r>
          </a:p>
          <a:p>
            <a:endParaRPr lang="en-US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Suitable for self sufficient farming sys.</a:t>
            </a:r>
          </a:p>
          <a:p>
            <a:endParaRPr lang="en-US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Tolerance to cold, heat and drought</a:t>
            </a:r>
          </a:p>
          <a:p>
            <a:endParaRPr lang="en-US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High water and nutrient use efficiency</a:t>
            </a:r>
            <a:r>
              <a:rPr lang="tr-TR" dirty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tr-TR" sz="1800" dirty="0">
                <a:latin typeface="Arial" pitchFamily="34" charset="0"/>
                <a:cs typeface="Arial" pitchFamily="34" charset="0"/>
              </a:rPr>
              <a:t>(Zeven,1998;</a:t>
            </a:r>
            <a:r>
              <a:rPr lang="es-E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1800" dirty="0">
                <a:latin typeface="Arial" pitchFamily="34" charset="0"/>
                <a:cs typeface="Arial" pitchFamily="34" charset="0"/>
              </a:rPr>
              <a:t>Harlan,1981, Kebebew ve ark.,2001;</a:t>
            </a:r>
            <a:r>
              <a:rPr lang="es-E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1800" dirty="0">
                <a:latin typeface="Arial" pitchFamily="34" charset="0"/>
                <a:cs typeface="Arial" pitchFamily="34" charset="0"/>
              </a:rPr>
              <a:t>Camacho Villa ve </a:t>
            </a:r>
            <a:r>
              <a:rPr lang="es-ES" sz="1800" dirty="0">
                <a:latin typeface="Arial" pitchFamily="34" charset="0"/>
                <a:cs typeface="Arial" pitchFamily="34" charset="0"/>
              </a:rPr>
              <a:t>A</a:t>
            </a:r>
            <a:r>
              <a:rPr lang="tr-TR" sz="1800" dirty="0">
                <a:latin typeface="Arial" pitchFamily="34" charset="0"/>
                <a:cs typeface="Arial" pitchFamily="34" charset="0"/>
              </a:rPr>
              <a:t>rk.,2006) </a:t>
            </a:r>
          </a:p>
          <a:p>
            <a:endParaRPr lang="tr-TR" dirty="0">
              <a:latin typeface="Arial" pitchFamily="34" charset="0"/>
              <a:cs typeface="Arial" pitchFamily="34" charset="0"/>
            </a:endParaRPr>
          </a:p>
          <a:p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550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1" t="412" r="38364" b="86678"/>
          <a:stretch>
            <a:fillRect/>
          </a:stretch>
        </p:blipFill>
        <p:spPr bwMode="auto">
          <a:xfrm>
            <a:off x="2392687" y="65638"/>
            <a:ext cx="2268194" cy="28649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39"/>
            <a:ext cx="2411760" cy="2864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yerel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60648"/>
            <a:ext cx="2016125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935480"/>
            <a:ext cx="6491064" cy="4389120"/>
          </a:xfrm>
        </p:spPr>
        <p:txBody>
          <a:bodyPr>
            <a:normAutofit fontScale="92500" lnSpcReduction="10000"/>
          </a:bodyPr>
          <a:lstStyle/>
          <a:p>
            <a:endParaRPr lang="tr-TR" dirty="0">
              <a:latin typeface="Arial" pitchFamily="34" charset="0"/>
              <a:cs typeface="Arial" pitchFamily="34" charset="0"/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tr-TR" altLang="tr-TR" sz="2800" dirty="0">
                <a:solidFill>
                  <a:prstClr val="black"/>
                </a:solidFill>
                <a:latin typeface="Cambria" panose="02040503050406030204" pitchFamily="18" charset="0"/>
              </a:rPr>
              <a:t>(1897-1982)</a:t>
            </a:r>
          </a:p>
          <a:p>
            <a:endParaRPr lang="tr-TR" dirty="0">
              <a:latin typeface="Arial" pitchFamily="34" charset="0"/>
              <a:cs typeface="Arial" pitchFamily="34" charset="0"/>
            </a:endParaRPr>
          </a:p>
          <a:p>
            <a:r>
              <a:rPr lang="tr-TR" dirty="0">
                <a:latin typeface="Arial" pitchFamily="34" charset="0"/>
                <a:cs typeface="Arial" pitchFamily="34" charset="0"/>
              </a:rPr>
              <a:t>Gökgöl ve ark.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tr-TR" dirty="0">
                <a:latin typeface="Arial" pitchFamily="34" charset="0"/>
                <a:cs typeface="Arial" pitchFamily="34" charset="0"/>
              </a:rPr>
              <a:t>(1935-39) under 400 local names 256 new morphotype detected.</a:t>
            </a:r>
          </a:p>
          <a:p>
            <a:r>
              <a:rPr lang="tr-TR" dirty="0">
                <a:latin typeface="Arial" pitchFamily="34" charset="0"/>
                <a:cs typeface="Arial" pitchFamily="34" charset="0"/>
              </a:rPr>
              <a:t>Diyarbakır;</a:t>
            </a:r>
          </a:p>
          <a:p>
            <a:r>
              <a:rPr lang="tr-TR" dirty="0">
                <a:latin typeface="Arial" pitchFamily="34" charset="0"/>
                <a:cs typeface="Arial" pitchFamily="34" charset="0"/>
              </a:rPr>
              <a:t>Abuzer,Beyaz,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tr-T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Devedişi</a:t>
            </a:r>
            <a:r>
              <a:rPr lang="tr-TR" dirty="0">
                <a:latin typeface="Arial" pitchFamily="34" charset="0"/>
                <a:cs typeface="Arial" pitchFamily="34" charset="0"/>
              </a:rPr>
              <a:t>,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tr-TR" dirty="0">
                <a:latin typeface="Arial" pitchFamily="34" charset="0"/>
                <a:cs typeface="Arial" pitchFamily="34" charset="0"/>
              </a:rPr>
              <a:t>Geore, Humrik, </a:t>
            </a:r>
            <a:r>
              <a:rPr lang="tr-T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İskenderi</a:t>
            </a:r>
            <a:r>
              <a:rPr lang="tr-TR" dirty="0">
                <a:latin typeface="Arial" pitchFamily="34" charset="0"/>
                <a:cs typeface="Arial" pitchFamily="34" charset="0"/>
              </a:rPr>
              <a:t>, </a:t>
            </a:r>
            <a:r>
              <a:rPr lang="tr-T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Karakılçık</a:t>
            </a:r>
            <a:r>
              <a:rPr lang="tr-TR" dirty="0">
                <a:latin typeface="Arial" pitchFamily="34" charset="0"/>
                <a:cs typeface="Arial" pitchFamily="34" charset="0"/>
              </a:rPr>
              <a:t>,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tr-TR" dirty="0">
                <a:latin typeface="Arial" pitchFamily="34" charset="0"/>
                <a:cs typeface="Arial" pitchFamily="34" charset="0"/>
              </a:rPr>
              <a:t>Kırmızı,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tr-TR" dirty="0">
                <a:latin typeface="Arial" pitchFamily="34" charset="0"/>
                <a:cs typeface="Arial" pitchFamily="34" charset="0"/>
              </a:rPr>
              <a:t>Kışlık beyaz, kışlık büyükbaş, komoy-karakılçık, memeli, Pırçıklı sorgül, Ruto=Köse, </a:t>
            </a:r>
            <a:r>
              <a:rPr lang="tr-T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Sorgül,</a:t>
            </a:r>
            <a:r>
              <a:rPr lang="tr-TR" dirty="0">
                <a:latin typeface="Arial" pitchFamily="34" charset="0"/>
                <a:cs typeface="Arial" pitchFamily="34" charset="0"/>
              </a:rPr>
              <a:t> Yazlık, Yazlık beyaz, Yazlık kırmızı, Yusufi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7380312" y="149813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Sorgül</a:t>
            </a:r>
            <a:endParaRPr lang="tr-TR" dirty="0"/>
          </a:p>
        </p:txBody>
      </p:sp>
      <p:sp>
        <p:nvSpPr>
          <p:cNvPr id="8" name="Başlık 7"/>
          <p:cNvSpPr>
            <a:spLocks noGrp="1"/>
          </p:cNvSpPr>
          <p:nvPr>
            <p:ph type="title"/>
          </p:nvPr>
        </p:nvSpPr>
        <p:spPr>
          <a:xfrm>
            <a:off x="4788024" y="476672"/>
            <a:ext cx="2016224" cy="1370416"/>
          </a:xfrm>
        </p:spPr>
        <p:txBody>
          <a:bodyPr>
            <a:normAutofit/>
          </a:bodyPr>
          <a:lstStyle/>
          <a:p>
            <a:pPr algn="ctr"/>
            <a:r>
              <a:rPr lang="tr-TR" sz="2000" b="1" dirty="0"/>
              <a:t>SE Anatolia </a:t>
            </a:r>
            <a:r>
              <a:rPr lang="tr-TR" sz="2000" b="1" dirty="0" err="1"/>
              <a:t>Landraces</a:t>
            </a:r>
            <a:endParaRPr lang="tr-TR" sz="2000" b="1" dirty="0"/>
          </a:p>
        </p:txBody>
      </p:sp>
    </p:spTree>
    <p:extLst>
      <p:ext uri="{BB962C8B-B14F-4D97-AF65-F5344CB8AC3E}">
        <p14:creationId xmlns:p14="http://schemas.microsoft.com/office/powerpoint/2010/main" val="1762388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 Resi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250950"/>
            <a:ext cx="1525866" cy="485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yerel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32656"/>
            <a:ext cx="1694180" cy="604867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tr-TR" sz="3200" dirty="0"/>
              <a:t>Landraces in SE Anatolia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19672" y="1062028"/>
            <a:ext cx="5688632" cy="5262572"/>
          </a:xfrm>
        </p:spPr>
        <p:txBody>
          <a:bodyPr>
            <a:normAutofit/>
          </a:bodyPr>
          <a:lstStyle/>
          <a:p>
            <a:r>
              <a:rPr lang="tr-TR" sz="2000" dirty="0">
                <a:latin typeface="Arial" pitchFamily="34" charset="0"/>
                <a:cs typeface="Arial" pitchFamily="34" charset="0"/>
              </a:rPr>
              <a:t>Şanlıurfa: Ak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Şami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Berzinnar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, Beşiri (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Bişeri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), Beyaz, Beyaz sert, Beyaz topbaş, Beyaz yumuşak,</a:t>
            </a: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Beyaziye</a:t>
            </a:r>
            <a:r>
              <a:rPr lang="tr-TR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Birecik, Bozova, </a:t>
            </a:r>
            <a:r>
              <a:rPr lang="tr-TR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Havrani</a:t>
            </a:r>
            <a:r>
              <a:rPr lang="tr-TR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İskenderiye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İskenderi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), </a:t>
            </a:r>
          </a:p>
          <a:p>
            <a:endParaRPr lang="tr-TR" sz="2000" dirty="0">
              <a:latin typeface="Arial" pitchFamily="34" charset="0"/>
              <a:cs typeface="Arial" pitchFamily="34" charset="0"/>
            </a:endParaRP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Karakılçık,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Kendehari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beyaz,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Kendehari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kırmızı, Kırmızı buğday, Kırmızı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Havran,Kırmızı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kara, Kırmızı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menceki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, Kırmızı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mısri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Menceki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Mestişani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Mısri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, </a:t>
            </a:r>
          </a:p>
          <a:p>
            <a:endParaRPr lang="tr-TR" sz="2000" dirty="0">
              <a:latin typeface="Arial" pitchFamily="34" charset="0"/>
              <a:cs typeface="Arial" pitchFamily="34" charset="0"/>
            </a:endParaRPr>
          </a:p>
          <a:p>
            <a:r>
              <a:rPr lang="tr-TR" sz="2000" dirty="0" err="1">
                <a:latin typeface="Arial" pitchFamily="34" charset="0"/>
                <a:cs typeface="Arial" pitchFamily="34" charset="0"/>
              </a:rPr>
              <a:t>Niseyri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Nuseyri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),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Samsai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Siri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seyhan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Şami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, Ufak daneli, Yazlık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kendehari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, Yerli karakılçık,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Yusufi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(Gökgöl,1939)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7452320" y="692696"/>
            <a:ext cx="147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prstClr val="black"/>
                </a:solidFill>
              </a:rPr>
              <a:t>Havrani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214313" y="5733256"/>
            <a:ext cx="1333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prstClr val="black"/>
                </a:solidFill>
              </a:rPr>
              <a:t>Bağacak</a:t>
            </a:r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560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Wheat landraces in Mesopotamia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Prof.Dr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 İrfan ÖZBERK</a:t>
            </a: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Dept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 Of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Crops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Fac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 Of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Agri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Univ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 Of Harran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Şanlıurfa</a:t>
            </a:r>
          </a:p>
        </p:txBody>
      </p:sp>
    </p:spTree>
    <p:extLst>
      <p:ext uri="{BB962C8B-B14F-4D97-AF65-F5344CB8AC3E}">
        <p14:creationId xmlns:p14="http://schemas.microsoft.com/office/powerpoint/2010/main" val="2161627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dirty="0"/>
              <a:t>Haurani, local durum wheat landrace / variedad</a:t>
            </a:r>
            <a:r>
              <a:rPr lang="es-ES" sz="3600" dirty="0"/>
              <a:t> local</a:t>
            </a:r>
            <a:r>
              <a:rPr lang="tr-TR" sz="3600" dirty="0"/>
              <a:t> de</a:t>
            </a:r>
            <a:r>
              <a:rPr lang="es-ES" sz="3600" dirty="0"/>
              <a:t> t</a:t>
            </a:r>
            <a:r>
              <a:rPr lang="tr-TR" sz="3600" dirty="0"/>
              <a:t>rigo duro</a:t>
            </a:r>
          </a:p>
        </p:txBody>
      </p:sp>
      <p:pic>
        <p:nvPicPr>
          <p:cNvPr id="1026" name="Picture 2" descr="C:\Users\IOZBERK\Desktop\belgelerim\resimlerim ara klasör\2019-2\IMG_00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88840"/>
            <a:ext cx="4104457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aurani durum wheat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88827"/>
            <a:ext cx="34861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1145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Devedişi-Gerger, Adıyaman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986756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276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tr-TR" sz="3200" dirty="0"/>
              <a:t>Devedişi (=</a:t>
            </a:r>
            <a:r>
              <a:rPr lang="es-ES" sz="3200" dirty="0"/>
              <a:t>c</a:t>
            </a:r>
            <a:r>
              <a:rPr lang="tr-TR" sz="3200" dirty="0"/>
              <a:t>amel tooth)/ otra variedad de local    (diente de camello)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28800"/>
            <a:ext cx="4680520" cy="48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104456" cy="48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2137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674937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5049"/>
            <a:ext cx="2697163" cy="236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37" y="293143"/>
            <a:ext cx="2697163" cy="234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251520" y="2636912"/>
            <a:ext cx="267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TOPBAŞ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3491880" y="263691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KARAKILÇIK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6463270" y="2674640"/>
            <a:ext cx="2573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KIRMIZI BUĞDAY (SORIK)</a:t>
            </a:r>
          </a:p>
        </p:txBody>
      </p:sp>
      <p:pic>
        <p:nvPicPr>
          <p:cNvPr id="10" name="Picture 2" descr="https://scontent-fra3-1.xx.fbcdn.net/v/t1.0-9/13339449_1299751570038318_5686656338826584979_n.jpg?oh=816f7762d96d9298ffdbcdbb048e0636&amp;oe=57DE8BD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5" y="3284984"/>
            <a:ext cx="270219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content-fra3-1.xx.fbcdn.net/v/t1.0-9/13315336_1299751430038332_3834118617996657573_n.jpg?oh=650742c750fdc64ce1c9a189fd5ec459&amp;oe=57E135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285" y="3329823"/>
            <a:ext cx="3024336" cy="255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69605" y="6093296"/>
            <a:ext cx="2702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SORGUL-HAVRANİ- BEYAZİ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2926457" y="6059098"/>
            <a:ext cx="326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BEJİREŞ-BEJİSOR- SORIK-HİNTA</a:t>
            </a:r>
          </a:p>
        </p:txBody>
      </p:sp>
      <p:pic>
        <p:nvPicPr>
          <p:cNvPr id="14" name="Picture 2" descr="https://scontent-fra3-1.xx.fbcdn.net/v/t1.0-9/13322102_1299748853371923_6493379255757368848_n.jpg?oh=2ebe7cbb37280d3bf0d4b943ba3d3008&amp;oe=57C5446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643" y="3329822"/>
            <a:ext cx="2597853" cy="254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etin kutusu 8"/>
          <p:cNvSpPr txBox="1"/>
          <p:nvPr/>
        </p:nvSpPr>
        <p:spPr>
          <a:xfrm>
            <a:off x="6876256" y="609329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EKMEKLİK YEREL ÇEŞ</a:t>
            </a:r>
          </a:p>
        </p:txBody>
      </p:sp>
    </p:spTree>
    <p:extLst>
      <p:ext uri="{BB962C8B-B14F-4D97-AF65-F5344CB8AC3E}">
        <p14:creationId xmlns:p14="http://schemas.microsoft.com/office/powerpoint/2010/main" val="42316635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573016"/>
            <a:ext cx="2105025" cy="30524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3600" dirty="0"/>
              <a:t>SE Anatolia land races, contribution to World wheat /</a:t>
            </a:r>
            <a:r>
              <a:rPr lang="es-ES" sz="3200" dirty="0"/>
              <a:t> Contribución</a:t>
            </a:r>
            <a:r>
              <a:rPr lang="tr-TR" sz="3200" dirty="0"/>
              <a:t> de trigo</a:t>
            </a:r>
            <a:r>
              <a:rPr lang="es-ES" sz="3200" dirty="0"/>
              <a:t> al mundo</a:t>
            </a:r>
            <a:r>
              <a:rPr lang="tr-TR" sz="3600" dirty="0"/>
              <a:t/>
            </a:r>
            <a:br>
              <a:rPr lang="tr-TR" sz="3600" dirty="0"/>
            </a:br>
            <a:r>
              <a:rPr lang="tr-TR" sz="2000" dirty="0">
                <a:latin typeface="Arial" pitchFamily="34" charset="0"/>
                <a:cs typeface="Arial" pitchFamily="34" charset="0"/>
              </a:rPr>
              <a:t>(Özberk ve ark.2016, Aktaş ve ark.,2017)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935480"/>
            <a:ext cx="6419056" cy="438912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Red Turkey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 Mennonites in Crimea in 1873 moved to USA with it. Grand pa. of US hard red winter wheat (Braun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et al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., 2001).</a:t>
            </a: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Manitoba (USA)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and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Saragolla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(Italia) are varieties of Turkey origin (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Gökgöl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1935),</a:t>
            </a:r>
          </a:p>
          <a:p>
            <a:pPr marL="342900" lvl="0" indent="-342900" fontAlgn="base"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Hakkari (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Şemdinli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) origin, spring type durum ‘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Horanek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’ </a:t>
            </a:r>
          </a:p>
          <a:p>
            <a:pPr marL="342900" lvl="0" indent="-342900" fontAlgn="base"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Dominated  Russian varieties;  early maturing ability, heat tolerance,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high yielding, tolerance to fusarium and hessian fly (Zhukowsky,1951)</a:t>
            </a:r>
          </a:p>
        </p:txBody>
      </p:sp>
    </p:spTree>
    <p:extLst>
      <p:ext uri="{BB962C8B-B14F-4D97-AF65-F5344CB8AC3E}">
        <p14:creationId xmlns:p14="http://schemas.microsoft.com/office/powerpoint/2010/main" val="38900807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424741"/>
            <a:ext cx="2198370" cy="32664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SE Anatolia landraces, contribution to World wheat /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Contribución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de trigo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del SE de Turquía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al mundo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/>
            </a:r>
            <a:br>
              <a:rPr lang="tr-TR" sz="2000" dirty="0">
                <a:latin typeface="Arial" pitchFamily="34" charset="0"/>
                <a:cs typeface="Arial" pitchFamily="34" charset="0"/>
              </a:rPr>
            </a:br>
            <a:r>
              <a:rPr lang="tr-TR" sz="2000" dirty="0">
                <a:latin typeface="Arial" pitchFamily="34" charset="0"/>
                <a:cs typeface="Arial" pitchFamily="34" charset="0"/>
              </a:rPr>
              <a:t>(Özberk ve ark.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2016, Aktaş ve ark.,2017; Lopez ve ark.,2015)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935480"/>
            <a:ext cx="6275040" cy="438912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Harlan mission (1949-64) 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 2,121 accessions from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Şemdinli</a:t>
            </a:r>
            <a:r>
              <a:rPr lang="en-US" dirty="0">
                <a:latin typeface="Arial" pitchFamily="34" charset="0"/>
                <a:cs typeface="Arial" pitchFamily="34" charset="0"/>
              </a:rPr>
              <a:t>’ collection;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Entry no: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PI178383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At the shelf of gene banks for years, then under yellow rust epidemy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Re-employed, found tolerance to  51 races of yellow rust and some other diseases.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USA made huge money from this line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Qualset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, 1996).</a:t>
            </a:r>
          </a:p>
        </p:txBody>
      </p:sp>
    </p:spTree>
    <p:extLst>
      <p:ext uri="{BB962C8B-B14F-4D97-AF65-F5344CB8AC3E}">
        <p14:creationId xmlns:p14="http://schemas.microsoft.com/office/powerpoint/2010/main" val="2884076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08112"/>
          </a:xfrm>
        </p:spPr>
        <p:txBody>
          <a:bodyPr/>
          <a:lstStyle/>
          <a:p>
            <a:r>
              <a:rPr lang="tr-TR" sz="3600" dirty="0"/>
              <a:t>Syrian landrace groups ( DW)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149 populations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(Van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Slageren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ve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ark.,1989)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err="1">
                <a:latin typeface="Arial" pitchFamily="34" charset="0"/>
                <a:cs typeface="Arial" pitchFamily="34" charset="0"/>
              </a:rPr>
              <a:t>Swehidi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Sheirieh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Shihani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Haurani</a:t>
            </a:r>
            <a:r>
              <a:rPr lang="en-US" dirty="0">
                <a:latin typeface="Arial" pitchFamily="34" charset="0"/>
                <a:cs typeface="Arial" pitchFamily="34" charset="0"/>
              </a:rPr>
              <a:t>, Baladi,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Hamari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Bayadi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(Elings,1993)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Nab El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jamal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Yabroudi,Jidouri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Zedi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Gharbi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Joulani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Jabali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Siklawi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(Syrian Country Report</a:t>
            </a:r>
            <a:r>
              <a:rPr lang="tr-TR" sz="1800" dirty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5524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04617B"/>
                </a:solidFill>
              </a:rPr>
              <a:t>Syrian landraces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0BD0D9"/>
              </a:buClr>
            </a:pPr>
            <a:r>
              <a:rPr lang="tr-TR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Shyhani</a:t>
            </a:r>
            <a:r>
              <a:rPr lang="tr-TR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tr-TR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Sawadi</a:t>
            </a:r>
            <a:r>
              <a:rPr lang="tr-TR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tr-TR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Abosadi</a:t>
            </a:r>
            <a:r>
              <a:rPr lang="tr-TR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tr-TR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Hriadia</a:t>
            </a:r>
            <a:r>
              <a:rPr lang="tr-TR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Jazeraa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17,Joury,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Hamary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Haurany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Ayoubeeh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Bayady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Salamony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(BW) 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(Sahoib ve Arabi, 2006)</a:t>
            </a:r>
          </a:p>
          <a:p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0959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200" dirty="0"/>
              <a:t>Characteristics of Syrian landraces</a:t>
            </a:r>
            <a:r>
              <a:rPr lang="tr-TR" sz="3200" dirty="0">
                <a:solidFill>
                  <a:srgbClr val="04617B"/>
                </a:solidFill>
              </a:rPr>
              <a:t>  / </a:t>
            </a:r>
            <a:r>
              <a:rPr lang="es-ES" sz="3200" dirty="0">
                <a:solidFill>
                  <a:srgbClr val="04617B"/>
                </a:solidFill>
              </a:rPr>
              <a:t>C</a:t>
            </a:r>
            <a:r>
              <a:rPr lang="tr-TR" sz="3200" dirty="0">
                <a:solidFill>
                  <a:srgbClr val="04617B"/>
                </a:solidFill>
              </a:rPr>
              <a:t>aracter</a:t>
            </a:r>
            <a:r>
              <a:rPr lang="es-ES" sz="3200" dirty="0">
                <a:solidFill>
                  <a:srgbClr val="04617B"/>
                </a:solidFill>
              </a:rPr>
              <a:t>í</a:t>
            </a:r>
            <a:r>
              <a:rPr lang="tr-TR" sz="3200" dirty="0">
                <a:solidFill>
                  <a:srgbClr val="04617B"/>
                </a:solidFill>
              </a:rPr>
              <a:t>sticas </a:t>
            </a:r>
            <a:r>
              <a:rPr lang="es-ES" sz="3200" dirty="0"/>
              <a:t>variedades locales sirias de trigo</a:t>
            </a:r>
            <a:r>
              <a:rPr lang="tr-TR" sz="3200" dirty="0"/>
              <a:t>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38 landraces tested in 11 locations in 1987</a:t>
            </a:r>
          </a:p>
          <a:p>
            <a:pPr marL="0" indent="0">
              <a:buNone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(Elings,1993)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Less yielding comparing modern V/s,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Same entry showed very different response to chemical fertilizer  at various locations 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and resulted in various grain and green herbage yields</a:t>
            </a:r>
            <a:endParaRPr lang="tr-TR" dirty="0">
              <a:latin typeface="Arial" pitchFamily="34" charset="0"/>
              <a:cs typeface="Arial" pitchFamily="34" charset="0"/>
            </a:endParaRPr>
          </a:p>
          <a:p>
            <a:endParaRPr lang="tr-TR" dirty="0">
              <a:latin typeface="Arial" pitchFamily="34" charset="0"/>
              <a:cs typeface="Arial" pitchFamily="34" charset="0"/>
            </a:endParaRPr>
          </a:p>
          <a:p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8506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tr-TR" sz="3200" dirty="0"/>
              <a:t>Characteristics of Syrian land races</a:t>
            </a:r>
            <a:r>
              <a:rPr lang="tr-TR" sz="3200" dirty="0">
                <a:solidFill>
                  <a:srgbClr val="04617B"/>
                </a:solidFill>
              </a:rPr>
              <a:t>  / </a:t>
            </a:r>
            <a:r>
              <a:rPr lang="es-ES" sz="3200" dirty="0">
                <a:solidFill>
                  <a:srgbClr val="04617B"/>
                </a:solidFill>
              </a:rPr>
              <a:t>características </a:t>
            </a:r>
            <a:r>
              <a:rPr lang="es-ES" sz="3200" dirty="0"/>
              <a:t>variedades locales sirias de trigo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Some tolerant to cold and drought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Early germination and vigor ability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Long peduncle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Nachit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ve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ark.,1988)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Haurani</a:t>
            </a:r>
            <a:r>
              <a:rPr lang="en-US" dirty="0">
                <a:latin typeface="Arial" pitchFamily="34" charset="0"/>
                <a:cs typeface="Arial" pitchFamily="34" charset="0"/>
              </a:rPr>
              <a:t> suitable for improvement</a:t>
            </a:r>
          </a:p>
        </p:txBody>
      </p:sp>
    </p:spTree>
    <p:extLst>
      <p:ext uri="{BB962C8B-B14F-4D97-AF65-F5344CB8AC3E}">
        <p14:creationId xmlns:p14="http://schemas.microsoft.com/office/powerpoint/2010/main" val="1116565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>
                <a:latin typeface="Arial" panose="020B0604020202020204" pitchFamily="34" charset="0"/>
                <a:cs typeface="Arial" panose="020B0604020202020204" pitchFamily="34" charset="0"/>
              </a:rPr>
              <a:t>Disposition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0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4000" dirty="0" err="1"/>
              <a:t>disposición</a:t>
            </a:r>
            <a:endParaRPr lang="tr-T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1.Historical background</a:t>
            </a:r>
            <a:r>
              <a:rPr lang="es-E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 err="1">
                <a:solidFill>
                  <a:srgbClr val="FF0000"/>
                </a:solidFill>
                <a:latin typeface="arial"/>
              </a:rPr>
              <a:t>ntecedentes</a:t>
            </a:r>
            <a:r>
              <a:rPr lang="en-US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/>
              </a:rPr>
              <a:t>históricos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Landraces and characteristics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/ Variedades locales y características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situation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situación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actual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trends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Futuras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tendencias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2823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200" dirty="0">
                <a:latin typeface="Arial" pitchFamily="34" charset="0"/>
                <a:cs typeface="Arial" pitchFamily="34" charset="0"/>
              </a:rPr>
              <a:t>Iraqi landraces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23528" y="1844824"/>
            <a:ext cx="5061248" cy="4389120"/>
          </a:xfrm>
        </p:spPr>
        <p:txBody>
          <a:bodyPr/>
          <a:lstStyle/>
          <a:p>
            <a:endParaRPr lang="tr-TR" dirty="0">
              <a:latin typeface="Arial" pitchFamily="34" charset="0"/>
              <a:cs typeface="Arial" pitchFamily="34" charset="0"/>
            </a:endParaRPr>
          </a:p>
          <a:p>
            <a:r>
              <a:rPr lang="tr-T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DW: </a:t>
            </a:r>
            <a:r>
              <a:rPr lang="tr-TR" dirty="0">
                <a:latin typeface="Arial" pitchFamily="34" charset="0"/>
                <a:cs typeface="Arial" pitchFamily="34" charset="0"/>
              </a:rPr>
              <a:t>Omrabi</a:t>
            </a:r>
            <a:r>
              <a:rPr lang="es-ES" dirty="0">
                <a:latin typeface="Arial" pitchFamily="34" charset="0"/>
                <a:cs typeface="Arial" pitchFamily="34" charset="0"/>
              </a:rPr>
              <a:t>.</a:t>
            </a:r>
            <a:endParaRPr lang="tr-TR" dirty="0">
              <a:latin typeface="Arial" pitchFamily="34" charset="0"/>
              <a:cs typeface="Arial" pitchFamily="34" charset="0"/>
            </a:endParaRPr>
          </a:p>
          <a:p>
            <a:endParaRPr lang="tr-T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tr-T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BW:</a:t>
            </a:r>
            <a:r>
              <a:rPr lang="tr-TR" dirty="0">
                <a:latin typeface="Arial" pitchFamily="34" charset="0"/>
                <a:cs typeface="Arial" pitchFamily="34" charset="0"/>
              </a:rPr>
              <a:t>  Hadba,Hamra, </a:t>
            </a:r>
            <a:r>
              <a:rPr lang="tr-T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Sardari</a:t>
            </a:r>
            <a:r>
              <a:rPr lang="es-E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tr-T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tr-TR" dirty="0">
                <a:latin typeface="Arial" pitchFamily="34" charset="0"/>
                <a:cs typeface="Arial" pitchFamily="34" charset="0"/>
              </a:rPr>
              <a:t>Adnanya,Al-Kaed, Al-Khair,Al-Nour,Al-Melad, Al-Neda,Salı, Tahadi, Telafer</a:t>
            </a:r>
            <a:r>
              <a:rPr lang="es-ES" dirty="0">
                <a:latin typeface="Arial" pitchFamily="34" charset="0"/>
                <a:cs typeface="Arial" pitchFamily="34" charset="0"/>
              </a:rPr>
              <a:t>.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Resim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2147043"/>
            <a:ext cx="4105275" cy="47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82279"/>
            <a:ext cx="3076575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sim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05287"/>
            <a:ext cx="2520280" cy="30243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rmAutofit/>
          </a:bodyPr>
          <a:lstStyle/>
          <a:p>
            <a:r>
              <a:rPr lang="tr-TR" sz="3200" dirty="0">
                <a:latin typeface="Arial" pitchFamily="34" charset="0"/>
                <a:cs typeface="Arial" pitchFamily="34" charset="0"/>
              </a:rPr>
              <a:t>Jordan, L</a:t>
            </a:r>
            <a:r>
              <a:rPr lang="es-ES" sz="3200" dirty="0">
                <a:latin typeface="Arial" pitchFamily="34" charset="0"/>
                <a:cs typeface="Arial" pitchFamily="34" charset="0"/>
              </a:rPr>
              <a:t>e</a:t>
            </a:r>
            <a:r>
              <a:rPr lang="tr-TR" sz="3200" dirty="0">
                <a:latin typeface="Arial" pitchFamily="34" charset="0"/>
                <a:cs typeface="Arial" pitchFamily="34" charset="0"/>
              </a:rPr>
              <a:t>b</a:t>
            </a:r>
            <a:r>
              <a:rPr lang="es-ES" sz="3200" dirty="0">
                <a:latin typeface="Arial" pitchFamily="34" charset="0"/>
                <a:cs typeface="Arial" pitchFamily="34" charset="0"/>
              </a:rPr>
              <a:t>a</a:t>
            </a:r>
            <a:r>
              <a:rPr lang="tr-TR" sz="3200" dirty="0">
                <a:latin typeface="Arial" pitchFamily="34" charset="0"/>
                <a:cs typeface="Arial" pitchFamily="34" charset="0"/>
              </a:rPr>
              <a:t>non and Palestina landraces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99856"/>
          </a:xfrm>
        </p:spPr>
        <p:txBody>
          <a:bodyPr/>
          <a:lstStyle/>
          <a:p>
            <a:r>
              <a:rPr lang="tr-TR" dirty="0">
                <a:latin typeface="Arial" pitchFamily="34" charset="0"/>
                <a:cs typeface="Arial" pitchFamily="34" charset="0"/>
              </a:rPr>
              <a:t>Jordan: 250 durum wheat landraces only, </a:t>
            </a:r>
          </a:p>
          <a:p>
            <a:r>
              <a:rPr lang="tr-TR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Baladi</a:t>
            </a:r>
            <a:r>
              <a:rPr lang="tr-TR" dirty="0">
                <a:latin typeface="Arial" pitchFamily="34" charset="0"/>
                <a:cs typeface="Arial" pitchFamily="34" charset="0"/>
              </a:rPr>
              <a:t>, </a:t>
            </a:r>
            <a:r>
              <a:rPr lang="tr-TR" dirty="0" err="1">
                <a:latin typeface="Arial" pitchFamily="34" charset="0"/>
                <a:cs typeface="Arial" pitchFamily="34" charset="0"/>
              </a:rPr>
              <a:t>Zogheebi</a:t>
            </a:r>
            <a:r>
              <a:rPr lang="tr-TR" dirty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>
                <a:latin typeface="Arial" pitchFamily="34" charset="0"/>
                <a:cs typeface="Arial" pitchFamily="34" charset="0"/>
              </a:rPr>
              <a:t>major</a:t>
            </a:r>
            <a:r>
              <a:rPr lang="tr-TR" dirty="0">
                <a:latin typeface="Arial" pitchFamily="34" charset="0"/>
                <a:cs typeface="Arial" pitchFamily="34" charset="0"/>
              </a:rPr>
              <a:t>, </a:t>
            </a:r>
            <a:r>
              <a:rPr lang="tr-TR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Norseeh</a:t>
            </a:r>
            <a:r>
              <a:rPr lang="tr-T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>
                <a:latin typeface="Arial" pitchFamily="34" charset="0"/>
                <a:cs typeface="Arial" pitchFamily="34" charset="0"/>
              </a:rPr>
              <a:t>dominating</a:t>
            </a:r>
            <a:endParaRPr lang="tr-TR" dirty="0">
              <a:latin typeface="Arial" pitchFamily="34" charset="0"/>
              <a:cs typeface="Arial" pitchFamily="34" charset="0"/>
            </a:endParaRPr>
          </a:p>
          <a:p>
            <a:endParaRPr lang="tr-TR" dirty="0">
              <a:latin typeface="Arial" pitchFamily="34" charset="0"/>
              <a:cs typeface="Arial" pitchFamily="34" charset="0"/>
            </a:endParaRPr>
          </a:p>
          <a:p>
            <a:r>
              <a:rPr lang="tr-TR" dirty="0">
                <a:latin typeface="Arial" pitchFamily="34" charset="0"/>
                <a:cs typeface="Arial" pitchFamily="34" charset="0"/>
              </a:rPr>
              <a:t>L</a:t>
            </a:r>
            <a:r>
              <a:rPr lang="es-ES" dirty="0">
                <a:latin typeface="Arial" pitchFamily="34" charset="0"/>
                <a:cs typeface="Arial" pitchFamily="34" charset="0"/>
              </a:rPr>
              <a:t>e</a:t>
            </a:r>
            <a:r>
              <a:rPr lang="tr-TR" dirty="0">
                <a:latin typeface="Arial" pitchFamily="34" charset="0"/>
                <a:cs typeface="Arial" pitchFamily="34" charset="0"/>
              </a:rPr>
              <a:t>b</a:t>
            </a:r>
            <a:r>
              <a:rPr lang="es-ES" dirty="0">
                <a:latin typeface="Arial" pitchFamily="34" charset="0"/>
                <a:cs typeface="Arial" pitchFamily="34" charset="0"/>
              </a:rPr>
              <a:t>a</a:t>
            </a:r>
            <a:r>
              <a:rPr lang="tr-TR" dirty="0">
                <a:latin typeface="Arial" pitchFamily="34" charset="0"/>
                <a:cs typeface="Arial" pitchFamily="34" charset="0"/>
              </a:rPr>
              <a:t>non: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tr-T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Salamouni</a:t>
            </a:r>
            <a:r>
              <a:rPr lang="tr-TR" dirty="0">
                <a:latin typeface="Arial" pitchFamily="34" charset="0"/>
                <a:cs typeface="Arial" pitchFamily="34" charset="0"/>
              </a:rPr>
              <a:t>,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tr-T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Haurani</a:t>
            </a:r>
            <a:r>
              <a:rPr lang="tr-TR" dirty="0">
                <a:latin typeface="Arial" pitchFamily="34" charset="0"/>
                <a:cs typeface="Arial" pitchFamily="34" charset="0"/>
              </a:rPr>
              <a:t>, Bekaii, Douchani, Nabeljamal</a:t>
            </a:r>
          </a:p>
          <a:p>
            <a:endParaRPr lang="tr-TR" dirty="0">
              <a:latin typeface="Arial" pitchFamily="34" charset="0"/>
              <a:cs typeface="Arial" pitchFamily="34" charset="0"/>
            </a:endParaRPr>
          </a:p>
          <a:p>
            <a:r>
              <a:rPr lang="tr-TR" dirty="0" err="1">
                <a:latin typeface="Arial" pitchFamily="34" charset="0"/>
                <a:cs typeface="Arial" pitchFamily="34" charset="0"/>
              </a:rPr>
              <a:t>Palestina</a:t>
            </a:r>
            <a:r>
              <a:rPr lang="tr-TR" dirty="0">
                <a:latin typeface="Arial" pitchFamily="34" charset="0"/>
                <a:cs typeface="Arial" pitchFamily="34" charset="0"/>
              </a:rPr>
              <a:t>: </a:t>
            </a:r>
            <a:r>
              <a:rPr lang="tr-TR" dirty="0" err="1">
                <a:latin typeface="Arial" pitchFamily="34" charset="0"/>
                <a:cs typeface="Arial" pitchFamily="34" charset="0"/>
              </a:rPr>
              <a:t>Debeya</a:t>
            </a:r>
            <a:r>
              <a:rPr lang="tr-TR" dirty="0">
                <a:latin typeface="Arial" pitchFamily="34" charset="0"/>
                <a:cs typeface="Arial" pitchFamily="34" charset="0"/>
              </a:rPr>
              <a:t>, </a:t>
            </a:r>
            <a:r>
              <a:rPr lang="tr-TR" dirty="0" err="1">
                <a:latin typeface="Arial" pitchFamily="34" charset="0"/>
                <a:cs typeface="Arial" pitchFamily="34" charset="0"/>
              </a:rPr>
              <a:t>Areal</a:t>
            </a:r>
            <a:r>
              <a:rPr lang="tr-TR" dirty="0">
                <a:latin typeface="Arial" pitchFamily="34" charset="0"/>
                <a:cs typeface="Arial" pitchFamily="34" charset="0"/>
              </a:rPr>
              <a:t>, </a:t>
            </a:r>
            <a:r>
              <a:rPr lang="tr-TR" dirty="0" err="1">
                <a:latin typeface="Arial" pitchFamily="34" charset="0"/>
                <a:cs typeface="Arial" pitchFamily="34" charset="0"/>
              </a:rPr>
              <a:t>Lakheesh</a:t>
            </a:r>
            <a:r>
              <a:rPr lang="tr-TR" dirty="0">
                <a:latin typeface="Arial" pitchFamily="34" charset="0"/>
                <a:cs typeface="Arial" pitchFamily="34" charset="0"/>
              </a:rPr>
              <a:t>, </a:t>
            </a:r>
            <a:r>
              <a:rPr lang="tr-TR" dirty="0" err="1">
                <a:latin typeface="Arial" pitchFamily="34" charset="0"/>
                <a:cs typeface="Arial" pitchFamily="34" charset="0"/>
              </a:rPr>
              <a:t>Anbar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755576" y="6453336"/>
            <a:ext cx="2160240" cy="372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Norseeh</a:t>
            </a:r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6588224" y="5517232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Norseeh</a:t>
            </a:r>
            <a:r>
              <a:rPr lang="tr-TR" dirty="0"/>
              <a:t> (yerel </a:t>
            </a:r>
            <a:r>
              <a:rPr lang="tr-TR" dirty="0" err="1"/>
              <a:t>Mak</a:t>
            </a:r>
            <a:r>
              <a:rPr lang="tr-TR" dirty="0"/>
              <a:t>. Ürdün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err="1">
                <a:latin typeface="Arial" panose="020B0604020202020204" pitchFamily="34" charset="0"/>
                <a:cs typeface="Arial" panose="020B0604020202020204" pitchFamily="34" charset="0"/>
              </a:rPr>
              <a:t>Disposition</a:t>
            </a:r>
            <a:r>
              <a:rPr lang="tr-TR" sz="40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4000" dirty="0" err="1"/>
              <a:t>disposición</a:t>
            </a:r>
            <a:endParaRPr lang="tr-T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Historical background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 err="1">
                <a:latin typeface="arial"/>
              </a:rPr>
              <a:t>ntecedentes</a:t>
            </a:r>
            <a:r>
              <a:rPr lang="en-US" dirty="0">
                <a:latin typeface="arial"/>
              </a:rPr>
              <a:t> </a:t>
            </a:r>
            <a:r>
              <a:rPr lang="en-US" dirty="0" err="1">
                <a:latin typeface="arial"/>
              </a:rPr>
              <a:t>históricos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Landraces and characteristics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/ Variedades locales y características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Current situation / </a:t>
            </a:r>
            <a:r>
              <a:rPr lang="es-E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ituación actual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trends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Futuras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tendencias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1905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4500" dirty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situation in Turkey</a:t>
            </a:r>
            <a:r>
              <a:rPr lang="es-ES" sz="4500" dirty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500" dirty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s-ES" sz="4500" dirty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ES" dirty="0"/>
              <a:t>ituación actual</a:t>
            </a:r>
            <a:r>
              <a:rPr lang="tr-TR" dirty="0"/>
              <a:t> en </a:t>
            </a:r>
            <a:r>
              <a:rPr lang="es-ES" dirty="0"/>
              <a:t>Turquía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9552" y="2013276"/>
            <a:ext cx="3600400" cy="4389120"/>
          </a:xfrm>
        </p:spPr>
        <p:txBody>
          <a:bodyPr>
            <a:normAutofit lnSpcReduction="10000"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Consumed : 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53.21% bread making, 42.05% crack wheat, 4.74% noddle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In Syria, Jordan, L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non, Iraq ve Palestina; 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DW; </a:t>
            </a:r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burghul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Freekeh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BW;  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bazlama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flat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04864"/>
            <a:ext cx="4896543" cy="40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Metin kutusu 4"/>
          <p:cNvSpPr txBox="1"/>
          <p:nvPr/>
        </p:nvSpPr>
        <p:spPr>
          <a:xfrm>
            <a:off x="5724128" y="6237312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Preference</a:t>
            </a:r>
            <a:r>
              <a:rPr lang="tr-TR" dirty="0"/>
              <a:t> </a:t>
            </a:r>
            <a:r>
              <a:rPr lang="tr-TR" dirty="0" err="1"/>
              <a:t>reasons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landraces</a:t>
            </a:r>
            <a:r>
              <a:rPr lang="tr-TR" dirty="0"/>
              <a:t> in </a:t>
            </a:r>
            <a:r>
              <a:rPr lang="tr-TR" dirty="0" err="1"/>
              <a:t>Turkey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461890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88" y="620688"/>
            <a:ext cx="3396913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20688"/>
            <a:ext cx="360040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83" y="2636912"/>
            <a:ext cx="3396913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25144"/>
            <a:ext cx="6896844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36912"/>
            <a:ext cx="4248471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225118" y="176284"/>
            <a:ext cx="791021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 err="1">
                <a:solidFill>
                  <a:prstClr val="black"/>
                </a:solidFill>
              </a:rPr>
              <a:t>Wheat</a:t>
            </a:r>
            <a:r>
              <a:rPr lang="tr-TR" dirty="0">
                <a:solidFill>
                  <a:prstClr val="black"/>
                </a:solidFill>
              </a:rPr>
              <a:t> </a:t>
            </a:r>
            <a:r>
              <a:rPr lang="tr-TR" dirty="0" err="1">
                <a:solidFill>
                  <a:prstClr val="black"/>
                </a:solidFill>
              </a:rPr>
              <a:t>end</a:t>
            </a:r>
            <a:r>
              <a:rPr lang="tr-TR" dirty="0">
                <a:solidFill>
                  <a:prstClr val="black"/>
                </a:solidFill>
              </a:rPr>
              <a:t> </a:t>
            </a:r>
            <a:r>
              <a:rPr lang="tr-TR" dirty="0" err="1">
                <a:solidFill>
                  <a:prstClr val="black"/>
                </a:solidFill>
              </a:rPr>
              <a:t>products</a:t>
            </a:r>
            <a:r>
              <a:rPr lang="tr-TR" dirty="0">
                <a:solidFill>
                  <a:prstClr val="black"/>
                </a:solidFill>
              </a:rPr>
              <a:t> in SE Anatolia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2771800" y="62068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</a:t>
            </a:r>
            <a:r>
              <a:rPr lang="tr-TR" dirty="0"/>
              <a:t>roductos finales de trigo</a:t>
            </a:r>
          </a:p>
        </p:txBody>
      </p:sp>
    </p:spTree>
    <p:extLst>
      <p:ext uri="{BB962C8B-B14F-4D97-AF65-F5344CB8AC3E}">
        <p14:creationId xmlns:p14="http://schemas.microsoft.com/office/powerpoint/2010/main" val="4088884010"/>
      </p:ext>
    </p:extLst>
  </p:cSld>
  <p:clrMapOvr>
    <a:masterClrMapping/>
  </p:clrMapOvr>
  <p:transition spd="slow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000" dirty="0">
                <a:latin typeface="Arial" panose="020B0604020202020204" pitchFamily="34" charset="0"/>
                <a:cs typeface="Arial" panose="020B0604020202020204" pitchFamily="34" charset="0"/>
              </a:rPr>
              <a:t>Current situation in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4000" dirty="0">
                <a:latin typeface="Arial" panose="020B0604020202020204" pitchFamily="34" charset="0"/>
                <a:cs typeface="Arial" panose="020B0604020202020204" pitchFamily="34" charset="0"/>
              </a:rPr>
              <a:t> Fertile Crescent / Situacion actual en FC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Genetic biodiversity lost by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last century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(Bettercord,2011)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Inadequate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 multiplication, sale and seed swap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Less practice in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conservation breeding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landraces due to aging old farmers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Shifting of some allele combinations in time resulted in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 erosion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2598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Landrace abolish in 2000-2004 in Syria, Jordan, Lebanon,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and P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alestin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tr-T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Jordan :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acreage 0.5%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Lebanon acreage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41%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decrease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Palestine :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Syria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40%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decrease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Mazid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ark., 2013)</a:t>
            </a: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Household quitting landraces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(%)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Jordan: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6%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Lebanon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19%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Palestine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Syria: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4%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Mazid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ark.,2013)</a:t>
            </a:r>
          </a:p>
        </p:txBody>
      </p:sp>
    </p:spTree>
    <p:extLst>
      <p:ext uri="{BB962C8B-B14F-4D97-AF65-F5344CB8AC3E}">
        <p14:creationId xmlns:p14="http://schemas.microsoft.com/office/powerpoint/2010/main" val="38363365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Still grown landraces in SE Anatolia /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ariedades locales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todavía 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cultivad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as en SE Anatolia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Until in near past (DW):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Bağacak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Sorgül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Beyaziye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Menceki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İskenderi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Mısri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Havrani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Hacihalil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Still;</a:t>
            </a: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Devedişi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Gerger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Sorgül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Midyat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Aşure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Ekm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Elazığ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Acreage rank in Turkey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Özberk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ark., 2016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Zerun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2.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Akbuğday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3.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Kırmızı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buğday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, 4.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Sarı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buğday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5.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Karakılçık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6.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Kırik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7.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Siyez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8.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Koca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buğday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9.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Topbaş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10.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Şahman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11. Ü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veyik</a:t>
            </a: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6380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02548" y="332656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landraces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grown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in SE Anatolia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02548" y="980728"/>
            <a:ext cx="8229600" cy="5760640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84" y="980728"/>
            <a:ext cx="8462729" cy="561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05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/>
          </a:bodyPr>
          <a:lstStyle/>
          <a:p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Still grown landraces in FC /</a:t>
            </a:r>
            <a:r>
              <a:rPr lang="es-ES" sz="2900" dirty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tr-TR" sz="2900" dirty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ariedades locales </a:t>
            </a:r>
            <a:r>
              <a:rPr lang="es-ES" sz="2900" dirty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todavía cultivadas</a:t>
            </a:r>
            <a:endParaRPr lang="tr-T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Syria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tr-TR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Haurani</a:t>
            </a:r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tr-TR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Haurani</a:t>
            </a:r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27, </a:t>
            </a:r>
            <a:r>
              <a:rPr lang="tr-TR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Haurani</a:t>
            </a:r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tr-TR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Haurani</a:t>
            </a:r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Normal, Kısa </a:t>
            </a:r>
            <a:r>
              <a:rPr lang="tr-TR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Haurani</a:t>
            </a:r>
            <a:r>
              <a:rPr lang="tr-T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Faroni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Koko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Hamari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Jidouri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Zedi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Gharbi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Joulani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Jabali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Siklawi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010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</a:t>
            </a:r>
            <a:r>
              <a:rPr lang="tr-T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background/A</a:t>
            </a:r>
            <a:r>
              <a:rPr lang="en-US" sz="4000" dirty="0" err="1">
                <a:solidFill>
                  <a:schemeClr val="tx1"/>
                </a:solidFill>
                <a:latin typeface="arial"/>
              </a:rPr>
              <a:t>ntecedentes</a:t>
            </a:r>
            <a:r>
              <a:rPr lang="en-US" sz="4000" dirty="0">
                <a:solidFill>
                  <a:schemeClr val="tx1"/>
                </a:solidFill>
                <a:latin typeface="arial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/>
              </a:rPr>
              <a:t>históricos</a:t>
            </a:r>
            <a:r>
              <a:rPr lang="tr-T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Let’s start with the origin of cultivated crops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Vavilov (1935), in his book named phytogeographic base of plant breeding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Origin of wheat, Fertile Crescent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 Anatolia at the northern part of that area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296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96752"/>
            <a:ext cx="3240440" cy="54726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/>
          </a:bodyPr>
          <a:lstStyle/>
          <a:p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Still grown landraces in FC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935480"/>
            <a:ext cx="5194920" cy="4389120"/>
          </a:xfrm>
        </p:spPr>
        <p:txBody>
          <a:bodyPr/>
          <a:lstStyle/>
          <a:p>
            <a:r>
              <a:rPr lang="tr-TR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Jordan;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Ajloun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durum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landraces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Karak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DW: 5</a:t>
            </a:r>
            <a:endParaRPr lang="tr-TR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0BD0D9"/>
              </a:buClr>
            </a:pPr>
            <a:r>
              <a:rPr lang="tr-TR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Labenon</a:t>
            </a:r>
            <a:r>
              <a:rPr lang="tr-TR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tr-T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Salamouni</a:t>
            </a:r>
            <a:r>
              <a:rPr lang="tr-T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(BW)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507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err="1">
                <a:latin typeface="Arial" panose="020B0604020202020204" pitchFamily="34" charset="0"/>
                <a:cs typeface="Arial" panose="020B0604020202020204" pitchFamily="34" charset="0"/>
              </a:rPr>
              <a:t>Disposition</a:t>
            </a:r>
            <a:r>
              <a:rPr lang="tr-TR" sz="40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4000" dirty="0" err="1"/>
              <a:t>disposición</a:t>
            </a:r>
            <a:endParaRPr lang="tr-T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Historical background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 err="1">
                <a:latin typeface="arial"/>
              </a:rPr>
              <a:t>ntecedentes</a:t>
            </a:r>
            <a:r>
              <a:rPr lang="en-US" dirty="0">
                <a:latin typeface="arial"/>
              </a:rPr>
              <a:t> </a:t>
            </a:r>
            <a:r>
              <a:rPr lang="en-US" dirty="0" err="1">
                <a:latin typeface="arial"/>
              </a:rPr>
              <a:t>históricos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Landraces and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characteristics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/ Variedades locales y características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3. Current situation /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ituación actual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trends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Futuras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tendencias</a:t>
            </a:r>
            <a:r>
              <a:rPr lang="tr-T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1905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tr-TR" sz="2800" dirty="0"/>
              <a:t>How to improve biological diversity through landraces? / </a:t>
            </a:r>
            <a:r>
              <a:rPr lang="es-ES" sz="2800" dirty="0"/>
              <a:t>¿</a:t>
            </a:r>
            <a:r>
              <a:rPr lang="tr-TR" sz="2800" dirty="0"/>
              <a:t>c</a:t>
            </a:r>
            <a:r>
              <a:rPr lang="es-ES" sz="2800" dirty="0" err="1"/>
              <a:t>ó</a:t>
            </a:r>
            <a:r>
              <a:rPr lang="tr-TR" sz="2800" dirty="0"/>
              <a:t>mo mejorar</a:t>
            </a:r>
            <a:r>
              <a:rPr lang="es-ES" sz="2800" dirty="0"/>
              <a:t> la</a:t>
            </a:r>
            <a:r>
              <a:rPr lang="tr-TR" sz="2800" dirty="0"/>
              <a:t> </a:t>
            </a:r>
            <a:r>
              <a:rPr lang="es-ES" sz="2800" dirty="0"/>
              <a:t>diversidad biológica</a:t>
            </a:r>
            <a:r>
              <a:rPr lang="tr-TR" sz="2800" dirty="0"/>
              <a:t> </a:t>
            </a:r>
            <a:r>
              <a:rPr lang="es-ES" sz="2800" dirty="0"/>
              <a:t>mediante</a:t>
            </a:r>
            <a:r>
              <a:rPr lang="tr-TR" sz="2800" dirty="0"/>
              <a:t> variedades locales</a:t>
            </a:r>
            <a:r>
              <a:rPr lang="es-ES" sz="2800" dirty="0"/>
              <a:t>?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 in drought tolerance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Kyzeridis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ark.,1995)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 resistance or tolerance to some pest and diseases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(Talas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ark.,2011)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Improved adaptation to low input environments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(Srivastava 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damania,1989)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Solution; Combination breeding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24386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dirty="0"/>
              <a:t>Conservation of landraces /</a:t>
            </a:r>
            <a:r>
              <a:rPr lang="es-ES" sz="3600" dirty="0"/>
              <a:t> Conservación de variedades locales de trigo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 now, landraces survived due to;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Adaptation to local eco-geography,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Suitability to local socio economical conditions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Yield stability</a:t>
            </a:r>
          </a:p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Rijal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2010;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B,shaw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2010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2011;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Mazid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ark., 2013; Carvalho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ark., 2013).</a:t>
            </a:r>
          </a:p>
        </p:txBody>
      </p:sp>
    </p:spTree>
    <p:extLst>
      <p:ext uri="{BB962C8B-B14F-4D97-AF65-F5344CB8AC3E}">
        <p14:creationId xmlns:p14="http://schemas.microsoft.com/office/powerpoint/2010/main" val="3029629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Conservation of landraces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These are not good enough to conserve them forever,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order to sustainable conservation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Karagöz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2016)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Find new marketing areas and new end products from landraces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traditional culture alive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3. Farmer participation in variety improvement activities and on farm conservation strategies,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4. Facile seed sharing systems for landraces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848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04617B"/>
                </a:solidFill>
              </a:rPr>
              <a:t>Conservation of landraces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5. Improvement of field mixture strategies of landraces (einkorn + emmer)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6. Law for seed certification must be modified (genetic homogeneity must be discarded for landraces)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7. Org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nic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crop production through landraces must be encouraged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8. Quality researches for landraces must be increased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3128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Desktop\GAP BIO_2013\Resim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242" y="1916832"/>
            <a:ext cx="5096909" cy="413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Last word / </a:t>
            </a:r>
            <a:r>
              <a:rPr lang="es-ES" dirty="0"/>
              <a:t>L</a:t>
            </a:r>
            <a:r>
              <a:rPr lang="tr-TR" dirty="0"/>
              <a:t>a </a:t>
            </a:r>
            <a:r>
              <a:rPr lang="es-ES" dirty="0"/>
              <a:t>última palabra</a:t>
            </a:r>
            <a:r>
              <a:rPr lang="tr-TR" dirty="0"/>
              <a:t>…..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935480"/>
            <a:ext cx="3178696" cy="43891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Conservation of landraces and local culture is vital for mankind future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Thanks for your patience....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Gracias por su atenci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n..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5004048" y="5483348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Dişbudak, BW </a:t>
            </a:r>
            <a:r>
              <a:rPr lang="tr-TR" dirty="0" err="1">
                <a:solidFill>
                  <a:schemeClr val="bg1"/>
                </a:solidFill>
              </a:rPr>
              <a:t>landrace</a:t>
            </a:r>
            <a:r>
              <a:rPr lang="tr-TR" dirty="0">
                <a:solidFill>
                  <a:schemeClr val="bg1"/>
                </a:solidFill>
              </a:rPr>
              <a:t>, Adıyaman</a:t>
            </a:r>
          </a:p>
        </p:txBody>
      </p:sp>
    </p:spTree>
    <p:extLst>
      <p:ext uri="{BB962C8B-B14F-4D97-AF65-F5344CB8AC3E}">
        <p14:creationId xmlns:p14="http://schemas.microsoft.com/office/powerpoint/2010/main" val="4171379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4000" dirty="0"/>
              <a:t>Wheat species in Turkey /</a:t>
            </a:r>
            <a:r>
              <a:rPr lang="es-ES" sz="4000" dirty="0"/>
              <a:t> Especies de trigo en Turquía</a:t>
            </a:r>
            <a:endParaRPr lang="tr-TR" sz="4000" dirty="0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2077693"/>
              </p:ext>
            </p:extLst>
          </p:nvPr>
        </p:nvGraphicFramePr>
        <p:xfrm>
          <a:off x="457200" y="1935163"/>
          <a:ext cx="82296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err="1"/>
                        <a:t>Species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Ploidy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level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Number</a:t>
                      </a:r>
                      <a:r>
                        <a:rPr lang="tr-TR" dirty="0"/>
                        <a:t> of </a:t>
                      </a:r>
                      <a:r>
                        <a:rPr lang="tr-TR" dirty="0" err="1"/>
                        <a:t>species</a:t>
                      </a:r>
                      <a:r>
                        <a:rPr lang="tr-TR" baseline="0" dirty="0"/>
                        <a:t> + </a:t>
                      </a:r>
                      <a:r>
                        <a:rPr lang="tr-TR" baseline="0" dirty="0" err="1"/>
                        <a:t>cultivated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/>
                        <a:t>Triticum</a:t>
                      </a:r>
                      <a:r>
                        <a:rPr lang="tr-TR" dirty="0"/>
                        <a:t>/</a:t>
                      </a:r>
                      <a:r>
                        <a:rPr lang="tr-TR" dirty="0" err="1"/>
                        <a:t>Aegilops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diploid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9+1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Triticum</a:t>
                      </a:r>
                      <a:r>
                        <a:rPr kumimoji="0" lang="tr-T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tr-TR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Aegilops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tetraploid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12+1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/>
                        <a:t>Aegilops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he</a:t>
                      </a:r>
                      <a:r>
                        <a:rPr lang="es-ES" dirty="0"/>
                        <a:t>x</a:t>
                      </a:r>
                      <a:r>
                        <a:rPr lang="tr-TR" dirty="0"/>
                        <a:t>aploid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4+1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25+3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7372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42875" y="149225"/>
            <a:ext cx="8858250" cy="830997"/>
          </a:xfrm>
          <a:prstGeom prst="rect">
            <a:avLst/>
          </a:prstGeom>
          <a:solidFill>
            <a:srgbClr val="EDECD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tr-TR" altLang="tr-TR" sz="2400" b="1" i="0" dirty="0" err="1">
                <a:solidFill>
                  <a:prstClr val="black"/>
                </a:solidFill>
                <a:latin typeface="Cambria" panose="02040503050406030204" pitchFamily="18" charset="0"/>
              </a:rPr>
              <a:t>Plant</a:t>
            </a:r>
            <a:r>
              <a:rPr lang="tr-TR" altLang="tr-TR" sz="2400" b="1" i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tr-TR" altLang="tr-TR" sz="2400" b="1" i="0" dirty="0" err="1">
                <a:solidFill>
                  <a:prstClr val="black"/>
                </a:solidFill>
                <a:latin typeface="Cambria" panose="02040503050406030204" pitchFamily="18" charset="0"/>
              </a:rPr>
              <a:t>remnants</a:t>
            </a:r>
            <a:r>
              <a:rPr lang="tr-TR" altLang="tr-TR" sz="2400" b="1" i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tr-TR" altLang="tr-TR" sz="2400" b="1" i="0" dirty="0" err="1">
                <a:solidFill>
                  <a:prstClr val="black"/>
                </a:solidFill>
                <a:latin typeface="Cambria" panose="02040503050406030204" pitchFamily="18" charset="0"/>
              </a:rPr>
              <a:t>found</a:t>
            </a:r>
            <a:r>
              <a:rPr lang="tr-TR" altLang="tr-TR" sz="2400" b="1" i="0" dirty="0">
                <a:solidFill>
                  <a:prstClr val="black"/>
                </a:solidFill>
                <a:latin typeface="Cambria" panose="02040503050406030204" pitchFamily="18" charset="0"/>
              </a:rPr>
              <a:t> in </a:t>
            </a:r>
            <a:r>
              <a:rPr lang="tr-TR" altLang="tr-TR" sz="2400" b="1" i="0" dirty="0" err="1">
                <a:solidFill>
                  <a:prstClr val="black"/>
                </a:solidFill>
                <a:latin typeface="Cambria" panose="02040503050406030204" pitchFamily="18" charset="0"/>
              </a:rPr>
              <a:t>excavations</a:t>
            </a:r>
            <a:r>
              <a:rPr lang="tr-TR" altLang="tr-TR" sz="2400" b="1" i="0" dirty="0">
                <a:solidFill>
                  <a:prstClr val="black"/>
                </a:solidFill>
                <a:latin typeface="Cambria" panose="02040503050406030204" pitchFamily="18" charset="0"/>
              </a:rPr>
              <a:t> in </a:t>
            </a:r>
            <a:r>
              <a:rPr lang="tr-TR" altLang="tr-TR" sz="2400" b="1" i="0" dirty="0" err="1">
                <a:solidFill>
                  <a:prstClr val="black"/>
                </a:solidFill>
                <a:latin typeface="Cambria" panose="02040503050406030204" pitchFamily="18" charset="0"/>
              </a:rPr>
              <a:t>Turkey</a:t>
            </a:r>
            <a:endParaRPr lang="tr-TR" altLang="tr-TR" sz="2400" b="1" i="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fontAlgn="base">
              <a:spcAft>
                <a:spcPct val="0"/>
              </a:spcAft>
            </a:pPr>
            <a:r>
              <a:rPr lang="es-ES" sz="2400" dirty="0"/>
              <a:t>Restos de plantas en excavaciones en Turquía</a:t>
            </a:r>
            <a:endParaRPr lang="tr-TR" altLang="tr-TR" sz="2400" b="1" i="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42058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974119"/>
              </p:ext>
            </p:extLst>
          </p:nvPr>
        </p:nvGraphicFramePr>
        <p:xfrm>
          <a:off x="179512" y="1042817"/>
          <a:ext cx="6192688" cy="5740747"/>
        </p:xfrm>
        <a:graphic>
          <a:graphicData uri="http://schemas.openxmlformats.org/drawingml/2006/table">
            <a:tbl>
              <a:tblPr/>
              <a:tblGrid>
                <a:gridCol w="1329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314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Approx</a:t>
                      </a: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. </a:t>
                      </a:r>
                      <a:r>
                        <a:rPr kumimoji="0" 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Date</a:t>
                      </a: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 (BC)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A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Location</a:t>
                      </a:r>
                      <a:endParaRPr kumimoji="0" lang="tr-T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A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Plant</a:t>
                      </a:r>
                      <a:r>
                        <a:rPr kumimoji="0" lang="tr-T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tr-TR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remnants</a:t>
                      </a:r>
                      <a:endParaRPr kumimoji="0" lang="tr-T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A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89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7500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Aşıklı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Höyük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Einkorn, 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e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mmer ,durum wheat, barley, lentil, wild wetch, peas, ch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i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ckpea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s</a:t>
                      </a:r>
                      <a:endParaRPr kumimoji="0" lang="tr-T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817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7200–6500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Çayönü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Wild 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e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inkorn and 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e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mmer and barley; cultivated 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e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inkorn and 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e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mmer,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63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6750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Hacılar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Wild einkorn, cultivated 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e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mmer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817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6500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Can Hasan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Wild 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e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in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k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orn, cultivated 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e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in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k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orn, 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e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mmer, wheat, barley (2 row), 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l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entil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241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6000–5000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Çatal Höyük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Cultivated 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e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in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k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orn, 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e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mmer, wheat, barley (naked), peas, 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v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etch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1129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6000–5000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Erbaba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Cultivated 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e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in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k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orn, 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e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mmer, wheat, barley (2 rows and naked), 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p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eas, 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l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entil, 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v</a:t>
                      </a:r>
                      <a:r>
                        <a:rPr kumimoji="0" lang="tr-T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Arial" charset="0"/>
                        </a:rPr>
                        <a:t>etch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42053" name="Picture 37" descr="DSCF34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785813"/>
            <a:ext cx="2455862" cy="235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054" name="Picture 38" descr="DSCF346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6" r="4512"/>
          <a:stretch>
            <a:fillRect/>
          </a:stretch>
        </p:blipFill>
        <p:spPr bwMode="auto">
          <a:xfrm>
            <a:off x="6516688" y="3357563"/>
            <a:ext cx="2408237" cy="3170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2055" name="Text Box 39"/>
          <p:cNvSpPr txBox="1">
            <a:spLocks noChangeArrowheads="1"/>
          </p:cNvSpPr>
          <p:nvPr/>
        </p:nvSpPr>
        <p:spPr bwMode="auto">
          <a:xfrm>
            <a:off x="6877050" y="5805488"/>
            <a:ext cx="1695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r-TR" altLang="tr-TR" sz="1600" i="0">
                <a:solidFill>
                  <a:prstClr val="white"/>
                </a:solidFill>
                <a:latin typeface="Cambria" panose="02040503050406030204" pitchFamily="18" charset="0"/>
              </a:rPr>
              <a:t>Aşıklı Höyük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r-TR" altLang="tr-TR" sz="1600" i="0">
                <a:solidFill>
                  <a:prstClr val="white"/>
                </a:solidFill>
                <a:latin typeface="Cambria" panose="02040503050406030204" pitchFamily="18" charset="0"/>
              </a:rPr>
              <a:t>(Aksaray)</a:t>
            </a: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79D2C1B-1F31-4876-A9F1-26B61500D168}" type="slidenum">
              <a:rPr lang="tr-TR" altLang="tr-TR">
                <a:solidFill>
                  <a:srgbClr val="898989"/>
                </a:solidFill>
              </a:rPr>
              <a:pPr eaLnBrk="1" hangingPunct="1"/>
              <a:t>7</a:t>
            </a:fld>
            <a:endParaRPr lang="tr-TR" altLang="tr-TR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8557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7" descr="http://mw2.google.com/mw-panoramio/photos/medium/213479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2875"/>
            <a:ext cx="8216453" cy="605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3131840" y="5140642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r-TR" altLang="tr-TR" sz="2400" dirty="0">
                <a:solidFill>
                  <a:prstClr val="black"/>
                </a:solidFill>
                <a:latin typeface="Cambria" panose="02040503050406030204" pitchFamily="18" charset="0"/>
              </a:rPr>
              <a:t>Konya Ereğli, İvriz, BC 750, </a:t>
            </a:r>
            <a:r>
              <a:rPr lang="tr-TR" altLang="tr-TR" sz="2400" dirty="0" err="1">
                <a:solidFill>
                  <a:prstClr val="black"/>
                </a:solidFill>
                <a:latin typeface="Cambria" panose="02040503050406030204" pitchFamily="18" charset="0"/>
              </a:rPr>
              <a:t>King</a:t>
            </a:r>
            <a:r>
              <a:rPr lang="tr-TR" altLang="tr-TR" sz="24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tr-TR" altLang="tr-TR" sz="2400" dirty="0" err="1">
                <a:solidFill>
                  <a:prstClr val="black"/>
                </a:solidFill>
                <a:latin typeface="Cambria" panose="02040503050406030204" pitchFamily="18" charset="0"/>
              </a:rPr>
              <a:t>Tarhundas</a:t>
            </a:r>
            <a:r>
              <a:rPr lang="tr-TR" altLang="tr-TR" sz="24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tr-TR" altLang="tr-TR" sz="2400" dirty="0" err="1">
                <a:solidFill>
                  <a:prstClr val="black"/>
                </a:solidFill>
                <a:latin typeface="Cambria" panose="02040503050406030204" pitchFamily="18" charset="0"/>
              </a:rPr>
              <a:t>Frigya</a:t>
            </a:r>
            <a:endParaRPr lang="tr-TR" altLang="tr-TR" sz="24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1026" name="Picture 2" descr="C:\Users\IOZBERK\Desktop\belgelerim\geçmiş aktiviteler\buğday atlası\yerel çeşitler\9 Bin Yıllık Buğday kaplıca -siyez_files\imperiaflex_0_1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142876"/>
            <a:ext cx="2383805" cy="181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208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2" descr="C:\Users\Cbox\Desktop\GEZI_15.04.2013\100_23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5 Metin kutusu"/>
          <p:cNvSpPr txBox="1">
            <a:spLocks noChangeArrowheads="1"/>
          </p:cNvSpPr>
          <p:nvPr/>
        </p:nvSpPr>
        <p:spPr bwMode="auto">
          <a:xfrm>
            <a:off x="2286000" y="6072188"/>
            <a:ext cx="1714500" cy="708025"/>
          </a:xfrm>
          <a:prstGeom prst="rect">
            <a:avLst/>
          </a:prstGeom>
          <a:solidFill>
            <a:srgbClr val="FDFAB5"/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2000" dirty="0">
                <a:solidFill>
                  <a:prstClr val="black"/>
                </a:solidFill>
                <a:latin typeface="Cambria" pitchFamily="18" charset="0"/>
              </a:rPr>
              <a:t>Göbekli Tepe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2000" dirty="0">
                <a:solidFill>
                  <a:prstClr val="black"/>
                </a:solidFill>
                <a:latin typeface="Cambria" pitchFamily="18" charset="0"/>
              </a:rPr>
              <a:t>Şanlıurfa</a:t>
            </a: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A562015-DBBA-46EF-9582-20BCAB763C8F}" type="slidenum">
              <a:rPr lang="tr-TR" altLang="tr-TR">
                <a:solidFill>
                  <a:srgbClr val="898989"/>
                </a:solidFill>
              </a:rPr>
              <a:pPr eaLnBrk="1" hangingPunct="1"/>
              <a:t>9</a:t>
            </a:fld>
            <a:endParaRPr lang="tr-TR" altLang="tr-TR">
              <a:solidFill>
                <a:srgbClr val="898989"/>
              </a:solidFill>
            </a:endParaRPr>
          </a:p>
        </p:txBody>
      </p:sp>
      <p:pic>
        <p:nvPicPr>
          <p:cNvPr id="15366" name="Picture 7" descr="C:\Users\Cbox\Desktop\GEZI_15.04.2013\100_23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3181350"/>
            <a:ext cx="4832350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C:\Users\Cbox\Desktop\GEZI_15.04.2013\100_23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214313"/>
            <a:ext cx="21971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 descr="C:\Users\Cbox\Desktop\GEZI_15.04.2013\100_22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314325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2" descr="C:\Users\Cbox\Desktop\GEZI_15.04.2013\100_23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2" t="22588" r="23273" b="26698"/>
          <a:stretch>
            <a:fillRect/>
          </a:stretch>
        </p:blipFill>
        <p:spPr bwMode="auto">
          <a:xfrm>
            <a:off x="6429375" y="214313"/>
            <a:ext cx="2500313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8684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Döküm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Döküm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4292</TotalTime>
  <Words>2723</Words>
  <Application>Microsoft Office PowerPoint</Application>
  <PresentationFormat>Ekran Gösterisi (4:3)</PresentationFormat>
  <Paragraphs>416</Paragraphs>
  <Slides>56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5</vt:i4>
      </vt:variant>
      <vt:variant>
        <vt:lpstr>Slayt Başlıkları</vt:lpstr>
      </vt:variant>
      <vt:variant>
        <vt:i4>56</vt:i4>
      </vt:variant>
    </vt:vector>
  </HeadingPairs>
  <TitlesOfParts>
    <vt:vector size="72" baseType="lpstr">
      <vt:lpstr>AdvP6975</vt:lpstr>
      <vt:lpstr>Arial</vt:lpstr>
      <vt:lpstr>Arial</vt:lpstr>
      <vt:lpstr>Calibri</vt:lpstr>
      <vt:lpstr>Cambria</vt:lpstr>
      <vt:lpstr>Comic Sans MS</vt:lpstr>
      <vt:lpstr>Constantia</vt:lpstr>
      <vt:lpstr>Lucida Sans Unicode</vt:lpstr>
      <vt:lpstr>Times New Roman</vt:lpstr>
      <vt:lpstr>Wingdings 2</vt:lpstr>
      <vt:lpstr>Wingdings 3</vt:lpstr>
      <vt:lpstr>Akış</vt:lpstr>
      <vt:lpstr>Ofis Teması</vt:lpstr>
      <vt:lpstr>1_Ofis Teması</vt:lpstr>
      <vt:lpstr>2_Ofis Teması</vt:lpstr>
      <vt:lpstr>3_Ofis Teması</vt:lpstr>
      <vt:lpstr>Profesor (catedrático?) Dr. İrfan Özberk, </vt:lpstr>
      <vt:lpstr>Variedades locales de trigo en Mesopotamia</vt:lpstr>
      <vt:lpstr>Wheat landraces in Mesopotamia</vt:lpstr>
      <vt:lpstr>Disposition / disposición</vt:lpstr>
      <vt:lpstr>Historical background/Antecedentes históricos </vt:lpstr>
      <vt:lpstr>Wheat species in Turkey / Especies de trigo en Turquía</vt:lpstr>
      <vt:lpstr>PowerPoint Sunusu</vt:lpstr>
      <vt:lpstr>PowerPoint Sunusu</vt:lpstr>
      <vt:lpstr>PowerPoint Sunusu</vt:lpstr>
      <vt:lpstr>Historical background/Antecedentes históricos </vt:lpstr>
      <vt:lpstr>PowerPoint Sunusu</vt:lpstr>
      <vt:lpstr>Historical background/Antecedentes históricos </vt:lpstr>
      <vt:lpstr>Historical background/Antecedentes históricos </vt:lpstr>
      <vt:lpstr>Difference between wild and cultivated einkorn/ Diferencias entre la escaña silvestre y la cultivada  (Fig: S. Killian)</vt:lpstr>
      <vt:lpstr>Siyez (einkorn, escaña) </vt:lpstr>
      <vt:lpstr>Historical background / Antecedentes históricos  (domestication evidences / evidencias de domesticación )</vt:lpstr>
      <vt:lpstr>Historical background / Antecedentes históricos </vt:lpstr>
      <vt:lpstr>Spike forms of Aegilops and Triticum species during the course of domestication /Formas de espiga de Aegilops y Triticum durante evolución</vt:lpstr>
      <vt:lpstr>PowerPoint Sunusu</vt:lpstr>
      <vt:lpstr>Historical background/Antecedentes históricos </vt:lpstr>
      <vt:lpstr>Historical background / Antecedentes históricos</vt:lpstr>
      <vt:lpstr>Historical background/Antecedentes históricos  What is their names?/ ¿Cómo se llaman?</vt:lpstr>
      <vt:lpstr>Disposition / disposición</vt:lpstr>
      <vt:lpstr>Characteristics of landraces / características de variedades locales de trigo</vt:lpstr>
      <vt:lpstr>Characteristics of a landrace / Características de variedades locales de trigo</vt:lpstr>
      <vt:lpstr>Characteristics of land race in SE Anatolia / Características variedades locales de trigo en Sureste Anatolia</vt:lpstr>
      <vt:lpstr>Characteristics of landrace in SE Anatolia / Características variedades locales de trigo en Sureste Anatolia</vt:lpstr>
      <vt:lpstr>SE Anatolia Landraces</vt:lpstr>
      <vt:lpstr>Landraces in SE Anatolia</vt:lpstr>
      <vt:lpstr>Haurani, local durum wheat landrace / variedad local de trigo duro</vt:lpstr>
      <vt:lpstr>Devedişi-Gerger, Adıyaman</vt:lpstr>
      <vt:lpstr>Devedişi (=camel tooth)/ otra variedad de local    (diente de camello) </vt:lpstr>
      <vt:lpstr>PowerPoint Sunusu</vt:lpstr>
      <vt:lpstr>SE Anatolia land races, contribution to World wheat / Contribución de trigo al mundo (Özberk ve ark.2016, Aktaş ve ark.,2017)</vt:lpstr>
      <vt:lpstr>SE Anatolia landraces, contribution to World wheat / Contribución de trigo del SE de Turquía al mundo (Özberk ve ark., 2016, Aktaş ve ark.,2017; Lopez ve ark.,2015)</vt:lpstr>
      <vt:lpstr>Syrian landrace groups ( DW)</vt:lpstr>
      <vt:lpstr>Syrian landraces</vt:lpstr>
      <vt:lpstr>Characteristics of Syrian landraces  / Características variedades locales sirias de trigo </vt:lpstr>
      <vt:lpstr>Characteristics of Syrian land races  / características variedades locales sirias de trigo</vt:lpstr>
      <vt:lpstr>Iraqi landraces</vt:lpstr>
      <vt:lpstr>Jordan, Lebanon and Palestina landraces</vt:lpstr>
      <vt:lpstr>Disposition/ disposición</vt:lpstr>
      <vt:lpstr>Current situation in Turkey / Situación actual en Turquía</vt:lpstr>
      <vt:lpstr>PowerPoint Sunusu</vt:lpstr>
      <vt:lpstr>Current situation in the Fertile Crescent / Situacion actual en FC</vt:lpstr>
      <vt:lpstr>Landrace abolish in 2000-2004 in Syria, Jordan, Lebanon, and Palestine</vt:lpstr>
      <vt:lpstr>Still grown landraces in SE Anatolia / Variedades locales todavía cultivadas en SE Anatolia </vt:lpstr>
      <vt:lpstr>Near past landraces grown in SE Anatolia </vt:lpstr>
      <vt:lpstr>Still grown landraces in FC / Variedades locales todavía cultivadas</vt:lpstr>
      <vt:lpstr>Still grown landraces in FC</vt:lpstr>
      <vt:lpstr>Disposition/ disposición</vt:lpstr>
      <vt:lpstr>How to improve biological diversity through landraces? / ¿cómo mejorar la diversidad biológica mediante variedades locales?</vt:lpstr>
      <vt:lpstr>Conservation of landraces / Conservación de variedades locales de trigo</vt:lpstr>
      <vt:lpstr>Conservation of landraces</vt:lpstr>
      <vt:lpstr>Conservation of landraces</vt:lpstr>
      <vt:lpstr>Last word / La última palabra…..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İrfan Özberk</dc:creator>
  <cp:lastModifiedBy>admın</cp:lastModifiedBy>
  <cp:revision>261</cp:revision>
  <cp:lastPrinted>2021-09-16T06:22:34Z</cp:lastPrinted>
  <dcterms:created xsi:type="dcterms:W3CDTF">2018-10-11T11:11:17Z</dcterms:created>
  <dcterms:modified xsi:type="dcterms:W3CDTF">2022-09-12T12:43:57Z</dcterms:modified>
</cp:coreProperties>
</file>